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4"/>
    <p:sldMasterId id="2147483656" r:id="rId5"/>
  </p:sldMasterIdLst>
  <p:notesMasterIdLst>
    <p:notesMasterId r:id="rId24"/>
  </p:notesMasterIdLst>
  <p:sldIdLst>
    <p:sldId id="257" r:id="rId6"/>
    <p:sldId id="470" r:id="rId7"/>
    <p:sldId id="471" r:id="rId8"/>
    <p:sldId id="472" r:id="rId9"/>
    <p:sldId id="473" r:id="rId10"/>
    <p:sldId id="474" r:id="rId11"/>
    <p:sldId id="476" r:id="rId12"/>
    <p:sldId id="477" r:id="rId13"/>
    <p:sldId id="478" r:id="rId14"/>
    <p:sldId id="479" r:id="rId15"/>
    <p:sldId id="480" r:id="rId16"/>
    <p:sldId id="481" r:id="rId17"/>
    <p:sldId id="482" r:id="rId18"/>
    <p:sldId id="483" r:id="rId19"/>
    <p:sldId id="484" r:id="rId20"/>
    <p:sldId id="485" r:id="rId21"/>
    <p:sldId id="469" r:id="rId22"/>
    <p:sldId id="429" r:id="rId23"/>
  </p:sldIdLst>
  <p:sldSz cx="12192000" cy="6858000"/>
  <p:notesSz cx="6858000" cy="9144000"/>
  <p:embeddedFontLst>
    <p:embeddedFont>
      <p:font typeface="Tahoma" panose="020B0604030504040204" pitchFamily="34" charset="0"/>
      <p:regular r:id="rId25"/>
      <p:bold r:id="rId26"/>
    </p:embeddedFont>
    <p:embeddedFont>
      <p:font typeface="Open Sans" panose="020B0606030504020204" pitchFamily="34" charset="0"/>
      <p:regular r:id="rId27"/>
      <p:bold r:id="rId28"/>
      <p:italic r:id="rId29"/>
      <p:boldItalic r:id="rId30"/>
    </p:embeddedFont>
    <p:embeddedFont>
      <p:font typeface="Georgia" panose="02040502050405020303" pitchFamily="18" charset="0"/>
      <p:regular r:id="rId31"/>
      <p:bold r:id="rId32"/>
      <p:italic r:id="rId33"/>
      <p:boldItalic r:id="rId34"/>
    </p:embeddedFont>
    <p:embeddedFont>
      <p:font typeface="Garamond" panose="02020404030301010803" pitchFamily="18" charset="0"/>
      <p:regular r:id="rId35"/>
      <p:bold r:id="rId36"/>
      <p:italic r:id="rId37"/>
    </p:embeddedFont>
    <p:embeddedFont>
      <p:font typeface="Segoe UI" panose="020B0502040204020203" pitchFamily="34" charset="0"/>
      <p:regular r:id="rId38"/>
      <p:bold r:id="rId39"/>
      <p:italic r:id="rId40"/>
      <p:boldItalic r:id="rId41"/>
    </p:embeddedFont>
    <p:embeddedFont>
      <p:font typeface="Consolas" panose="020B0609020204030204" pitchFamily="49" charset="0"/>
      <p:regular r:id="rId42"/>
      <p:bold r:id="rId43"/>
      <p:italic r:id="rId44"/>
      <p:boldItalic r:id="rId45"/>
    </p:embeddedFont>
    <p:embeddedFont>
      <p:font typeface="Calibri Light" panose="020F0302020204030204" pitchFamily="34" charset="0"/>
      <p:regular r:id="rId46"/>
      <p:italic r:id="rId47"/>
    </p:embeddedFont>
    <p:embeddedFont>
      <p:font typeface="Proxima Nova Black" panose="02000506030000020004" pitchFamily="2" charset="0"/>
      <p:bold r:id="rId48"/>
    </p:embeddedFont>
    <p:embeddedFont>
      <p:font typeface="Calibri" panose="020F0502020204030204" pitchFamily="34" charset="0"/>
      <p:regular r:id="rId49"/>
      <p:bold r:id="rId50"/>
      <p:italic r:id="rId51"/>
      <p:boldItalic r:id="rId52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E1C61"/>
    <a:srgbClr val="C00000"/>
    <a:srgbClr val="11EF26"/>
    <a:srgbClr val="4E5FAB"/>
    <a:srgbClr val="939DCC"/>
    <a:srgbClr val="0000FF"/>
    <a:srgbClr val="B6A8FF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449" autoAdjust="0"/>
    <p:restoredTop sz="79058" autoAdjust="0"/>
  </p:normalViewPr>
  <p:slideViewPr>
    <p:cSldViewPr snapToGrid="0">
      <p:cViewPr varScale="1">
        <p:scale>
          <a:sx n="54" d="100"/>
          <a:sy n="54" d="100"/>
        </p:scale>
        <p:origin x="1324" y="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26" Type="http://schemas.openxmlformats.org/officeDocument/2006/relationships/font" Target="fonts/font2.fntdata"/><Relationship Id="rId39" Type="http://schemas.openxmlformats.org/officeDocument/2006/relationships/font" Target="fonts/font15.fntdata"/><Relationship Id="rId21" Type="http://schemas.openxmlformats.org/officeDocument/2006/relationships/slide" Target="slides/slide16.xml"/><Relationship Id="rId34" Type="http://schemas.openxmlformats.org/officeDocument/2006/relationships/font" Target="fonts/font10.fntdata"/><Relationship Id="rId42" Type="http://schemas.openxmlformats.org/officeDocument/2006/relationships/font" Target="fonts/font18.fntdata"/><Relationship Id="rId47" Type="http://schemas.openxmlformats.org/officeDocument/2006/relationships/font" Target="fonts/font23.fntdata"/><Relationship Id="rId50" Type="http://schemas.openxmlformats.org/officeDocument/2006/relationships/font" Target="fonts/font26.fntdata"/><Relationship Id="rId55" Type="http://schemas.openxmlformats.org/officeDocument/2006/relationships/theme" Target="theme/theme1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font" Target="fonts/font1.fntdata"/><Relationship Id="rId33" Type="http://schemas.openxmlformats.org/officeDocument/2006/relationships/font" Target="fonts/font9.fntdata"/><Relationship Id="rId38" Type="http://schemas.openxmlformats.org/officeDocument/2006/relationships/font" Target="fonts/font14.fntdata"/><Relationship Id="rId46" Type="http://schemas.openxmlformats.org/officeDocument/2006/relationships/font" Target="fonts/font22.fntdata"/><Relationship Id="rId2" Type="http://schemas.openxmlformats.org/officeDocument/2006/relationships/customXml" Target="../customXml/item2.xml"/><Relationship Id="rId16" Type="http://schemas.openxmlformats.org/officeDocument/2006/relationships/slide" Target="slides/slide11.xml"/><Relationship Id="rId20" Type="http://schemas.openxmlformats.org/officeDocument/2006/relationships/slide" Target="slides/slide15.xml"/><Relationship Id="rId29" Type="http://schemas.openxmlformats.org/officeDocument/2006/relationships/font" Target="fonts/font5.fntdata"/><Relationship Id="rId41" Type="http://schemas.openxmlformats.org/officeDocument/2006/relationships/font" Target="fonts/font17.fntdata"/><Relationship Id="rId54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openxmlformats.org/officeDocument/2006/relationships/notesMaster" Target="notesMasters/notesMaster1.xml"/><Relationship Id="rId32" Type="http://schemas.openxmlformats.org/officeDocument/2006/relationships/font" Target="fonts/font8.fntdata"/><Relationship Id="rId37" Type="http://schemas.openxmlformats.org/officeDocument/2006/relationships/font" Target="fonts/font13.fntdata"/><Relationship Id="rId40" Type="http://schemas.openxmlformats.org/officeDocument/2006/relationships/font" Target="fonts/font16.fntdata"/><Relationship Id="rId45" Type="http://schemas.openxmlformats.org/officeDocument/2006/relationships/font" Target="fonts/font21.fntdata"/><Relationship Id="rId53" Type="http://schemas.openxmlformats.org/officeDocument/2006/relationships/presProps" Target="presProps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10.xml"/><Relationship Id="rId23" Type="http://schemas.openxmlformats.org/officeDocument/2006/relationships/slide" Target="slides/slide18.xml"/><Relationship Id="rId28" Type="http://schemas.openxmlformats.org/officeDocument/2006/relationships/font" Target="fonts/font4.fntdata"/><Relationship Id="rId36" Type="http://schemas.openxmlformats.org/officeDocument/2006/relationships/font" Target="fonts/font12.fntdata"/><Relationship Id="rId49" Type="http://schemas.openxmlformats.org/officeDocument/2006/relationships/font" Target="fonts/font25.fntdata"/><Relationship Id="rId10" Type="http://schemas.openxmlformats.org/officeDocument/2006/relationships/slide" Target="slides/slide5.xml"/><Relationship Id="rId19" Type="http://schemas.openxmlformats.org/officeDocument/2006/relationships/slide" Target="slides/slide14.xml"/><Relationship Id="rId31" Type="http://schemas.openxmlformats.org/officeDocument/2006/relationships/font" Target="fonts/font7.fntdata"/><Relationship Id="rId44" Type="http://schemas.openxmlformats.org/officeDocument/2006/relationships/font" Target="fonts/font20.fntdata"/><Relationship Id="rId52" Type="http://schemas.openxmlformats.org/officeDocument/2006/relationships/font" Target="fonts/font28.fntdata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slide" Target="slides/slide17.xml"/><Relationship Id="rId27" Type="http://schemas.openxmlformats.org/officeDocument/2006/relationships/font" Target="fonts/font3.fntdata"/><Relationship Id="rId30" Type="http://schemas.openxmlformats.org/officeDocument/2006/relationships/font" Target="fonts/font6.fntdata"/><Relationship Id="rId35" Type="http://schemas.openxmlformats.org/officeDocument/2006/relationships/font" Target="fonts/font11.fntdata"/><Relationship Id="rId43" Type="http://schemas.openxmlformats.org/officeDocument/2006/relationships/font" Target="fonts/font19.fntdata"/><Relationship Id="rId48" Type="http://schemas.openxmlformats.org/officeDocument/2006/relationships/font" Target="fonts/font24.fntdata"/><Relationship Id="rId56" Type="http://schemas.openxmlformats.org/officeDocument/2006/relationships/tableStyles" Target="tableStyles.xml"/><Relationship Id="rId8" Type="http://schemas.openxmlformats.org/officeDocument/2006/relationships/slide" Target="slides/slide3.xml"/><Relationship Id="rId51" Type="http://schemas.openxmlformats.org/officeDocument/2006/relationships/font" Target="fonts/font27.fntdata"/><Relationship Id="rId3" Type="http://schemas.openxmlformats.org/officeDocument/2006/relationships/customXml" Target="../customXml/item3.xml"/></Relationships>
</file>

<file path=ppt/media/image2.jpg>
</file>

<file path=ppt/media/image4.png>
</file>

<file path=ppt/media/image5.png>
</file>

<file path=ppt/media/image6.png>
</file>

<file path=ppt/media/image7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FE34884-B58E-4773-99F0-AEFED769B60F}" type="datetimeFigureOut">
              <a:rPr lang="en-US" smtClean="0"/>
              <a:t>10/17/2019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DB5130C-CD7A-473B-88EE-0472A62D1A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240569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DB5130C-CD7A-473B-88EE-0472A62D1AA9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538603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uk-U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57FE32B-5B86-4BB5-B922-A36980673737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881106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uk-U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57FE32B-5B86-4BB5-B922-A36980673737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614666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uk-U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57FE32B-5B86-4BB5-B922-A36980673737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590021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uk-U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57FE32B-5B86-4BB5-B922-A36980673737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878784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uk-U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57FE32B-5B86-4BB5-B922-A3698067373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163496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uk-U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57FE32B-5B86-4BB5-B922-A36980673737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472389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uk-U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57FE32B-5B86-4BB5-B922-A36980673737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634530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uk-U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57FE32B-5B86-4BB5-B922-A36980673737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360664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uk-U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57FE32B-5B86-4BB5-B922-A36980673737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757509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uk-U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57FE32B-5B86-4BB5-B922-A36980673737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554416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-SLIDE-DARK-1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/>
          <p:cNvSpPr>
            <a:spLocks noGrp="1"/>
          </p:cNvSpPr>
          <p:nvPr>
            <p:ph type="title" hasCustomPrompt="1"/>
          </p:nvPr>
        </p:nvSpPr>
        <p:spPr>
          <a:xfrm>
            <a:off x="-208308" y="174928"/>
            <a:ext cx="12390783" cy="6683071"/>
          </a:xfrm>
          <a:prstGeom prst="rect">
            <a:avLst/>
          </a:prstGeom>
        </p:spPr>
        <p:txBody>
          <a:bodyPr anchor="t">
            <a:noAutofit/>
          </a:bodyPr>
          <a:lstStyle>
            <a:lvl1pPr>
              <a:lnSpc>
                <a:spcPts val="11000"/>
              </a:lnSpc>
              <a:defRPr sz="15000">
                <a:latin typeface="Proxima Nova Black" panose="02000506030000020004" pitchFamily="50" charset="0"/>
              </a:defRPr>
            </a:lvl1pPr>
          </a:lstStyle>
          <a:p>
            <a:r>
              <a:rPr lang="en-US" dirty="0"/>
              <a:t>TITLE</a:t>
            </a:r>
            <a:r>
              <a:rPr lang="uk-UA" dirty="0"/>
              <a:t/>
            </a:r>
            <a:br>
              <a:rPr lang="uk-UA" dirty="0"/>
            </a:br>
            <a:r>
              <a:rPr lang="en-US" dirty="0"/>
              <a:t>TO</a:t>
            </a:r>
            <a:r>
              <a:rPr lang="uk-UA" dirty="0"/>
              <a:t> </a:t>
            </a:r>
            <a:r>
              <a:rPr lang="en-US" dirty="0"/>
              <a:t>BE</a:t>
            </a:r>
            <a:r>
              <a:rPr lang="uk-UA" dirty="0"/>
              <a:t> </a:t>
            </a:r>
            <a:r>
              <a:rPr lang="en-US" dirty="0"/>
              <a:t>CAPI</a:t>
            </a:r>
            <a:r>
              <a:rPr lang="uk-UA" dirty="0"/>
              <a:t/>
            </a:r>
            <a:br>
              <a:rPr lang="uk-UA" dirty="0"/>
            </a:br>
            <a:r>
              <a:rPr lang="en-US" dirty="0"/>
              <a:t>TALIZED</a:t>
            </a:r>
          </a:p>
        </p:txBody>
      </p:sp>
      <p:sp>
        <p:nvSpPr>
          <p:cNvPr id="20" name="Text Placeholder 19"/>
          <p:cNvSpPr>
            <a:spLocks noGrp="1"/>
          </p:cNvSpPr>
          <p:nvPr>
            <p:ph type="body" sz="quarter" idx="10" hasCustomPrompt="1"/>
          </p:nvPr>
        </p:nvSpPr>
        <p:spPr>
          <a:xfrm>
            <a:off x="685800" y="5915025"/>
            <a:ext cx="3467100" cy="295275"/>
          </a:xfrm>
          <a:prstGeom prst="rect">
            <a:avLst/>
          </a:prstGeom>
        </p:spPr>
        <p:txBody>
          <a:bodyPr lIns="0"/>
          <a:lstStyle>
            <a:lvl1pPr marL="0" indent="0">
              <a:buNone/>
              <a:defRPr sz="2000" baseline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en-US" dirty="0"/>
              <a:t>by Speaker</a:t>
            </a:r>
          </a:p>
        </p:txBody>
      </p:sp>
    </p:spTree>
    <p:extLst>
      <p:ext uri="{BB962C8B-B14F-4D97-AF65-F5344CB8AC3E}">
        <p14:creationId xmlns:p14="http://schemas.microsoft.com/office/powerpoint/2010/main" val="57075148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WIDE-PHOTOT-DAR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85800" y="685801"/>
            <a:ext cx="10820400" cy="685800"/>
          </a:xfrm>
          <a:prstGeom prst="rect">
            <a:avLst/>
          </a:prstGeom>
        </p:spPr>
        <p:txBody>
          <a:bodyPr lIns="0"/>
          <a:lstStyle>
            <a:lvl1pPr>
              <a:defRPr baseline="0">
                <a:latin typeface="Proxima Nova Black" panose="02000506030000020004" pitchFamily="50" charset="0"/>
              </a:defRPr>
            </a:lvl1pPr>
          </a:lstStyle>
          <a:p>
            <a:r>
              <a:rPr lang="en-US" dirty="0"/>
              <a:t>CLICK TO EDIT THE TITLE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0" y="2057400"/>
            <a:ext cx="12192000" cy="48006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8" name="TextBox 7"/>
          <p:cNvSpPr txBox="1"/>
          <p:nvPr userDrawn="1"/>
        </p:nvSpPr>
        <p:spPr>
          <a:xfrm>
            <a:off x="9486900" y="236808"/>
            <a:ext cx="212162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1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SoftServe Confidential</a:t>
            </a:r>
          </a:p>
        </p:txBody>
      </p:sp>
    </p:spTree>
    <p:extLst>
      <p:ext uri="{BB962C8B-B14F-4D97-AF65-F5344CB8AC3E}">
        <p14:creationId xmlns:p14="http://schemas.microsoft.com/office/powerpoint/2010/main" val="21273960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-LEFT-DAR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6"/>
          <p:cNvSpPr>
            <a:spLocks noGrp="1"/>
          </p:cNvSpPr>
          <p:nvPr>
            <p:ph type="body" sz="quarter" idx="12" hasCustomPrompt="1"/>
          </p:nvPr>
        </p:nvSpPr>
        <p:spPr>
          <a:xfrm>
            <a:off x="6210300" y="2743200"/>
            <a:ext cx="5295900" cy="2743200"/>
          </a:xfrm>
          <a:prstGeom prst="rect">
            <a:avLst/>
          </a:prstGeom>
        </p:spPr>
        <p:txBody>
          <a:bodyPr lIns="0"/>
          <a:lstStyle>
            <a:lvl1pPr marL="0" indent="0">
              <a:lnSpc>
                <a:spcPct val="100000"/>
              </a:lnSpc>
              <a:buNone/>
              <a:defRPr sz="20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18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914400" indent="0">
              <a:buNone/>
              <a:defRPr sz="16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371600" indent="0"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1828800" indent="0">
              <a:buNone/>
              <a:defRPr sz="12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Click to edit the text 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 hasCustomPrompt="1"/>
          </p:nvPr>
        </p:nvSpPr>
        <p:spPr>
          <a:xfrm>
            <a:off x="6210300" y="1371601"/>
            <a:ext cx="5295900" cy="1371600"/>
          </a:xfrm>
          <a:prstGeom prst="rect">
            <a:avLst/>
          </a:prstGeom>
        </p:spPr>
        <p:txBody>
          <a:bodyPr lIns="0"/>
          <a:lstStyle>
            <a:lvl1pPr>
              <a:lnSpc>
                <a:spcPct val="80000"/>
              </a:lnSpc>
              <a:defRPr baseline="0">
                <a:latin typeface="Proxima Nova Black" panose="02000506030000020004" pitchFamily="50" charset="0"/>
              </a:defRPr>
            </a:lvl1pPr>
          </a:lstStyle>
          <a:p>
            <a:r>
              <a:rPr lang="en-US" dirty="0"/>
              <a:t>TITLE TO BE CAPITALIZED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5295900" cy="6858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7" name="TextBox 6"/>
          <p:cNvSpPr txBox="1"/>
          <p:nvPr userDrawn="1"/>
        </p:nvSpPr>
        <p:spPr>
          <a:xfrm>
            <a:off x="9486900" y="236808"/>
            <a:ext cx="212162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1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SoftServe Confidential</a:t>
            </a:r>
          </a:p>
        </p:txBody>
      </p:sp>
    </p:spTree>
    <p:extLst>
      <p:ext uri="{BB962C8B-B14F-4D97-AF65-F5344CB8AC3E}">
        <p14:creationId xmlns:p14="http://schemas.microsoft.com/office/powerpoint/2010/main" val="380202583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SCRIPTION-PHOTO-RIGHT-DAR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 hasCustomPrompt="1"/>
          </p:nvPr>
        </p:nvSpPr>
        <p:spPr>
          <a:xfrm>
            <a:off x="685800" y="1382486"/>
            <a:ext cx="3467100" cy="1913709"/>
          </a:xfrm>
          <a:prstGeom prst="rect">
            <a:avLst/>
          </a:prstGeom>
        </p:spPr>
        <p:txBody>
          <a:bodyPr lIns="0"/>
          <a:lstStyle>
            <a:lvl1pPr>
              <a:lnSpc>
                <a:spcPct val="80000"/>
              </a:lnSpc>
              <a:defRPr baseline="0">
                <a:latin typeface="Proxima Nova Black" panose="02000506030000020004" pitchFamily="50" charset="0"/>
              </a:defRPr>
            </a:lvl1pPr>
          </a:lstStyle>
          <a:p>
            <a:r>
              <a:rPr lang="en-US" dirty="0"/>
              <a:t>TITLE TO</a:t>
            </a:r>
            <a:r>
              <a:rPr lang="uk-UA" dirty="0"/>
              <a:t/>
            </a:r>
            <a:br>
              <a:rPr lang="uk-UA" dirty="0"/>
            </a:br>
            <a:r>
              <a:rPr lang="en-US" dirty="0"/>
              <a:t>BE</a:t>
            </a:r>
            <a:r>
              <a:rPr lang="uk-UA" dirty="0"/>
              <a:t> С</a:t>
            </a:r>
            <a:r>
              <a:rPr lang="en-US" dirty="0"/>
              <a:t>APITA</a:t>
            </a:r>
            <a:r>
              <a:rPr lang="uk-UA" dirty="0"/>
              <a:t/>
            </a:r>
            <a:br>
              <a:rPr lang="uk-UA" dirty="0"/>
            </a:br>
            <a:r>
              <a:rPr lang="en-US" dirty="0"/>
              <a:t>LIZED</a:t>
            </a:r>
          </a:p>
        </p:txBody>
      </p:sp>
      <p:sp>
        <p:nvSpPr>
          <p:cNvPr id="9" name="TextBox 8"/>
          <p:cNvSpPr txBox="1"/>
          <p:nvPr userDrawn="1"/>
        </p:nvSpPr>
        <p:spPr>
          <a:xfrm>
            <a:off x="9486900" y="236808"/>
            <a:ext cx="212162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1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SoftServe Confidential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4"/>
          </p:nvPr>
        </p:nvSpPr>
        <p:spPr>
          <a:xfrm>
            <a:off x="4381500" y="1371600"/>
            <a:ext cx="7124700" cy="41148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10" name="Text Placeholder 6"/>
          <p:cNvSpPr>
            <a:spLocks noGrp="1"/>
          </p:cNvSpPr>
          <p:nvPr>
            <p:ph type="body" sz="quarter" idx="12" hasCustomPrompt="1"/>
          </p:nvPr>
        </p:nvSpPr>
        <p:spPr>
          <a:xfrm>
            <a:off x="685800" y="3429000"/>
            <a:ext cx="3467100" cy="2057400"/>
          </a:xfrm>
          <a:prstGeom prst="rect">
            <a:avLst/>
          </a:prstGeom>
        </p:spPr>
        <p:txBody>
          <a:bodyPr lIns="0"/>
          <a:lstStyle>
            <a:lvl1pPr marL="0" indent="0">
              <a:lnSpc>
                <a:spcPct val="100000"/>
              </a:lnSpc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18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914400" indent="0">
              <a:buNone/>
              <a:defRPr sz="16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371600" indent="0"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1828800" indent="0">
              <a:buNone/>
              <a:defRPr sz="12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Click to edit the text </a:t>
            </a:r>
          </a:p>
        </p:txBody>
      </p:sp>
    </p:spTree>
    <p:extLst>
      <p:ext uri="{BB962C8B-B14F-4D97-AF65-F5344CB8AC3E}">
        <p14:creationId xmlns:p14="http://schemas.microsoft.com/office/powerpoint/2010/main" val="373451496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IDE-CHART-DAR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85800" y="685801"/>
            <a:ext cx="10820400" cy="685800"/>
          </a:xfrm>
          <a:prstGeom prst="rect">
            <a:avLst/>
          </a:prstGeom>
        </p:spPr>
        <p:txBody>
          <a:bodyPr lIns="0"/>
          <a:lstStyle>
            <a:lvl1pPr>
              <a:defRPr baseline="0">
                <a:latin typeface="Proxima Nova Black" panose="02000506030000020004" pitchFamily="50" charset="0"/>
              </a:defRPr>
            </a:lvl1pPr>
          </a:lstStyle>
          <a:p>
            <a:r>
              <a:rPr lang="en-US" dirty="0"/>
              <a:t>TITLE TO BE CAPITALIZED</a:t>
            </a:r>
          </a:p>
        </p:txBody>
      </p:sp>
      <p:sp>
        <p:nvSpPr>
          <p:cNvPr id="8" name="TextBox 7"/>
          <p:cNvSpPr txBox="1"/>
          <p:nvPr userDrawn="1"/>
        </p:nvSpPr>
        <p:spPr>
          <a:xfrm>
            <a:off x="9486900" y="236808"/>
            <a:ext cx="212162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1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SoftServe Confidential</a:t>
            </a:r>
          </a:p>
        </p:txBody>
      </p:sp>
      <p:sp>
        <p:nvSpPr>
          <p:cNvPr id="5" name="Chart Placeholder 4"/>
          <p:cNvSpPr>
            <a:spLocks noGrp="1"/>
          </p:cNvSpPr>
          <p:nvPr>
            <p:ph type="chart" sz="quarter" idx="11"/>
          </p:nvPr>
        </p:nvSpPr>
        <p:spPr>
          <a:xfrm>
            <a:off x="685800" y="2057400"/>
            <a:ext cx="10820400" cy="3429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icon to add chart</a:t>
            </a:r>
          </a:p>
        </p:txBody>
      </p:sp>
    </p:spTree>
    <p:extLst>
      <p:ext uri="{BB962C8B-B14F-4D97-AF65-F5344CB8AC3E}">
        <p14:creationId xmlns:p14="http://schemas.microsoft.com/office/powerpoint/2010/main" val="168543594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-LEFT-DAR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 hasCustomPrompt="1"/>
          </p:nvPr>
        </p:nvSpPr>
        <p:spPr>
          <a:xfrm>
            <a:off x="685800" y="1382486"/>
            <a:ext cx="3467100" cy="1913709"/>
          </a:xfrm>
          <a:prstGeom prst="rect">
            <a:avLst/>
          </a:prstGeom>
        </p:spPr>
        <p:txBody>
          <a:bodyPr lIns="0"/>
          <a:lstStyle>
            <a:lvl1pPr>
              <a:lnSpc>
                <a:spcPct val="80000"/>
              </a:lnSpc>
              <a:defRPr baseline="0">
                <a:latin typeface="Proxima Nova Black" panose="02000506030000020004" pitchFamily="50" charset="0"/>
              </a:defRPr>
            </a:lvl1pPr>
          </a:lstStyle>
          <a:p>
            <a:r>
              <a:rPr lang="en-US" dirty="0"/>
              <a:t>TITLE TO</a:t>
            </a:r>
            <a:r>
              <a:rPr lang="uk-UA" dirty="0"/>
              <a:t/>
            </a:r>
            <a:br>
              <a:rPr lang="uk-UA" dirty="0"/>
            </a:br>
            <a:r>
              <a:rPr lang="en-US" dirty="0"/>
              <a:t>BE CAPITA</a:t>
            </a:r>
            <a:r>
              <a:rPr lang="uk-UA" dirty="0"/>
              <a:t/>
            </a:r>
            <a:br>
              <a:rPr lang="uk-UA" dirty="0"/>
            </a:br>
            <a:r>
              <a:rPr lang="en-US" dirty="0"/>
              <a:t>LIZED</a:t>
            </a:r>
          </a:p>
        </p:txBody>
      </p:sp>
      <p:sp>
        <p:nvSpPr>
          <p:cNvPr id="9" name="TextBox 8"/>
          <p:cNvSpPr txBox="1"/>
          <p:nvPr userDrawn="1"/>
        </p:nvSpPr>
        <p:spPr>
          <a:xfrm>
            <a:off x="9486900" y="236808"/>
            <a:ext cx="212162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1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SoftServe Confidential</a:t>
            </a:r>
          </a:p>
        </p:txBody>
      </p:sp>
      <p:sp>
        <p:nvSpPr>
          <p:cNvPr id="10" name="Text Placeholder 6"/>
          <p:cNvSpPr>
            <a:spLocks noGrp="1"/>
          </p:cNvSpPr>
          <p:nvPr>
            <p:ph type="body" sz="quarter" idx="12" hasCustomPrompt="1"/>
          </p:nvPr>
        </p:nvSpPr>
        <p:spPr>
          <a:xfrm>
            <a:off x="685800" y="3429000"/>
            <a:ext cx="3467100" cy="2057400"/>
          </a:xfrm>
          <a:prstGeom prst="rect">
            <a:avLst/>
          </a:prstGeom>
        </p:spPr>
        <p:txBody>
          <a:bodyPr lIns="0"/>
          <a:lstStyle>
            <a:lvl1pPr marL="0" indent="0">
              <a:lnSpc>
                <a:spcPct val="100000"/>
              </a:lnSpc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18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914400" indent="0">
              <a:buNone/>
              <a:defRPr sz="16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371600" indent="0"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1828800" indent="0">
              <a:buNone/>
              <a:defRPr sz="12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Click to edit the text </a:t>
            </a:r>
          </a:p>
        </p:txBody>
      </p:sp>
      <p:sp>
        <p:nvSpPr>
          <p:cNvPr id="5" name="Chart Placeholder 4"/>
          <p:cNvSpPr>
            <a:spLocks noGrp="1"/>
          </p:cNvSpPr>
          <p:nvPr>
            <p:ph type="chart" sz="quarter" idx="13"/>
          </p:nvPr>
        </p:nvSpPr>
        <p:spPr>
          <a:xfrm>
            <a:off x="4381500" y="1371600"/>
            <a:ext cx="7124700" cy="41148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icon to add chart</a:t>
            </a:r>
          </a:p>
        </p:txBody>
      </p:sp>
    </p:spTree>
    <p:extLst>
      <p:ext uri="{BB962C8B-B14F-4D97-AF65-F5344CB8AC3E}">
        <p14:creationId xmlns:p14="http://schemas.microsoft.com/office/powerpoint/2010/main" val="402253963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ex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Текст 8"/>
          <p:cNvSpPr>
            <a:spLocks noGrp="1"/>
          </p:cNvSpPr>
          <p:nvPr>
            <p:ph type="body" sz="quarter" idx="10"/>
          </p:nvPr>
        </p:nvSpPr>
        <p:spPr>
          <a:xfrm>
            <a:off x="362858" y="1233493"/>
            <a:ext cx="11494709" cy="4535482"/>
          </a:xfrm>
        </p:spPr>
        <p:txBody>
          <a:bodyPr/>
          <a:lstStyle>
            <a:lvl1pPr marL="0" indent="0">
              <a:buClr>
                <a:schemeClr val="accent4"/>
              </a:buClr>
              <a:buFontTx/>
              <a:buNone/>
              <a:defRPr sz="2200"/>
            </a:lvl1pPr>
            <a:lvl2pPr marL="685734" indent="-228578">
              <a:buClr>
                <a:schemeClr val="bg2"/>
              </a:buClr>
              <a:buFont typeface="Tahoma" panose="020B0604030504040204" pitchFamily="34" charset="0"/>
              <a:buChar char="▪"/>
              <a:defRPr sz="2200"/>
            </a:lvl2pPr>
            <a:lvl3pPr marL="1142886" indent="-228578">
              <a:buClr>
                <a:schemeClr val="bg2"/>
              </a:buClr>
              <a:buFont typeface="Tahoma" panose="020B0604030504040204" pitchFamily="34" charset="0"/>
              <a:buChar char="-"/>
              <a:defRPr sz="2200"/>
            </a:lvl3pPr>
            <a:lvl4pPr marL="1600040" indent="-228578">
              <a:buClr>
                <a:schemeClr val="bg2"/>
              </a:buClr>
              <a:buSzPct val="80000"/>
              <a:buFont typeface="Tahoma" panose="020B0604030504040204" pitchFamily="34" charset="0"/>
              <a:buChar char="▪"/>
              <a:defRPr sz="2200"/>
            </a:lvl4pPr>
            <a:lvl5pPr>
              <a:defRPr sz="2200"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Заголовок 1"/>
          <p:cNvSpPr>
            <a:spLocks noGrp="1"/>
          </p:cNvSpPr>
          <p:nvPr>
            <p:ph type="title"/>
          </p:nvPr>
        </p:nvSpPr>
        <p:spPr>
          <a:xfrm>
            <a:off x="362859" y="343778"/>
            <a:ext cx="11565619" cy="525970"/>
          </a:xfrm>
        </p:spPr>
        <p:txBody>
          <a:bodyPr>
            <a:noAutofit/>
          </a:bodyPr>
          <a:lstStyle>
            <a:lvl1pPr>
              <a:defRPr sz="3500"/>
            </a:lvl1pPr>
          </a:lstStyle>
          <a:p>
            <a:r>
              <a:rPr lang="en-US"/>
              <a:t>Click to edit Master title style</a:t>
            </a:r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val="171189027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-SLIDE-LIGHT-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/>
          <p:cNvSpPr>
            <a:spLocks noGrp="1"/>
          </p:cNvSpPr>
          <p:nvPr>
            <p:ph type="title" hasCustomPrompt="1"/>
          </p:nvPr>
        </p:nvSpPr>
        <p:spPr>
          <a:xfrm>
            <a:off x="-208308" y="174928"/>
            <a:ext cx="12390783" cy="6683071"/>
          </a:xfrm>
          <a:prstGeom prst="rect">
            <a:avLst/>
          </a:prstGeom>
        </p:spPr>
        <p:txBody>
          <a:bodyPr anchor="t">
            <a:noAutofit/>
          </a:bodyPr>
          <a:lstStyle>
            <a:lvl1pPr>
              <a:lnSpc>
                <a:spcPts val="11000"/>
              </a:lnSpc>
              <a:defRPr sz="15000">
                <a:latin typeface="Proxima Nova Black" panose="02000506030000020004" pitchFamily="50" charset="0"/>
              </a:defRPr>
            </a:lvl1pPr>
          </a:lstStyle>
          <a:p>
            <a:r>
              <a:rPr lang="en-US" dirty="0"/>
              <a:t>TITLE</a:t>
            </a:r>
            <a:r>
              <a:rPr lang="uk-UA" dirty="0"/>
              <a:t/>
            </a:r>
            <a:br>
              <a:rPr lang="uk-UA" dirty="0"/>
            </a:br>
            <a:r>
              <a:rPr lang="en-US" dirty="0"/>
              <a:t>TO</a:t>
            </a:r>
            <a:r>
              <a:rPr lang="uk-UA" dirty="0"/>
              <a:t> </a:t>
            </a:r>
            <a:r>
              <a:rPr lang="en-US" dirty="0"/>
              <a:t>BE</a:t>
            </a:r>
            <a:r>
              <a:rPr lang="uk-UA" dirty="0"/>
              <a:t> </a:t>
            </a:r>
            <a:r>
              <a:rPr lang="en-US" dirty="0"/>
              <a:t>CAPI</a:t>
            </a:r>
            <a:r>
              <a:rPr lang="uk-UA" dirty="0"/>
              <a:t/>
            </a:r>
            <a:br>
              <a:rPr lang="uk-UA" dirty="0"/>
            </a:br>
            <a:r>
              <a:rPr lang="en-US" dirty="0"/>
              <a:t>TALIZED</a:t>
            </a:r>
          </a:p>
        </p:txBody>
      </p:sp>
      <p:sp>
        <p:nvSpPr>
          <p:cNvPr id="20" name="Text Placeholder 19"/>
          <p:cNvSpPr>
            <a:spLocks noGrp="1"/>
          </p:cNvSpPr>
          <p:nvPr>
            <p:ph type="body" sz="quarter" idx="10" hasCustomPrompt="1"/>
          </p:nvPr>
        </p:nvSpPr>
        <p:spPr>
          <a:xfrm>
            <a:off x="685800" y="5915025"/>
            <a:ext cx="3467100" cy="295275"/>
          </a:xfrm>
          <a:prstGeom prst="rect">
            <a:avLst/>
          </a:prstGeom>
        </p:spPr>
        <p:txBody>
          <a:bodyPr lIns="0"/>
          <a:lstStyle>
            <a:lvl1pPr marL="0" indent="0">
              <a:buNone/>
              <a:defRPr sz="2000" baseline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en-US" dirty="0"/>
              <a:t>by Speaker</a:t>
            </a:r>
          </a:p>
        </p:txBody>
      </p:sp>
    </p:spTree>
    <p:extLst>
      <p:ext uri="{BB962C8B-B14F-4D97-AF65-F5344CB8AC3E}">
        <p14:creationId xmlns:p14="http://schemas.microsoft.com/office/powerpoint/2010/main" val="424245765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-SLIDE-LIGHT-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/>
          <p:cNvSpPr>
            <a:spLocks noGrp="1"/>
          </p:cNvSpPr>
          <p:nvPr>
            <p:ph type="title" hasCustomPrompt="1"/>
          </p:nvPr>
        </p:nvSpPr>
        <p:spPr>
          <a:xfrm>
            <a:off x="685801" y="685799"/>
            <a:ext cx="10820400" cy="4800601"/>
          </a:xfrm>
          <a:prstGeom prst="rect">
            <a:avLst/>
          </a:prstGeom>
        </p:spPr>
        <p:txBody>
          <a:bodyPr lIns="0" anchor="t">
            <a:noAutofit/>
          </a:bodyPr>
          <a:lstStyle>
            <a:lvl1pPr>
              <a:lnSpc>
                <a:spcPts val="11000"/>
              </a:lnSpc>
              <a:defRPr sz="12500">
                <a:latin typeface="Proxima Nova Black" panose="02000506030000020004" pitchFamily="50" charset="0"/>
              </a:defRPr>
            </a:lvl1pPr>
          </a:lstStyle>
          <a:p>
            <a:r>
              <a:rPr lang="en-US" dirty="0"/>
              <a:t>TITLE TO BE CAPITALIZED</a:t>
            </a:r>
          </a:p>
        </p:txBody>
      </p:sp>
      <p:sp>
        <p:nvSpPr>
          <p:cNvPr id="4" name="Text Placeholder 19"/>
          <p:cNvSpPr>
            <a:spLocks noGrp="1"/>
          </p:cNvSpPr>
          <p:nvPr>
            <p:ph type="body" sz="quarter" idx="10" hasCustomPrompt="1"/>
          </p:nvPr>
        </p:nvSpPr>
        <p:spPr>
          <a:xfrm>
            <a:off x="685800" y="5915025"/>
            <a:ext cx="3467100" cy="295275"/>
          </a:xfrm>
          <a:prstGeom prst="rect">
            <a:avLst/>
          </a:prstGeom>
        </p:spPr>
        <p:txBody>
          <a:bodyPr lIns="0"/>
          <a:lstStyle>
            <a:lvl1pPr marL="0" indent="0">
              <a:buNone/>
              <a:defRPr sz="2000" baseline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en-US" dirty="0"/>
              <a:t>by Speaker</a:t>
            </a:r>
          </a:p>
        </p:txBody>
      </p:sp>
    </p:spTree>
    <p:extLst>
      <p:ext uri="{BB962C8B-B14F-4D97-AF65-F5344CB8AC3E}">
        <p14:creationId xmlns:p14="http://schemas.microsoft.com/office/powerpoint/2010/main" val="266775348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-ONE-COLUMN-L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85800" y="685801"/>
            <a:ext cx="10820400" cy="685800"/>
          </a:xfrm>
          <a:prstGeom prst="rect">
            <a:avLst/>
          </a:prstGeom>
        </p:spPr>
        <p:txBody>
          <a:bodyPr lIns="0"/>
          <a:lstStyle>
            <a:lvl1pPr>
              <a:defRPr baseline="0">
                <a:latin typeface="Proxima Nova Black" panose="02000506030000020004" pitchFamily="50" charset="0"/>
              </a:defRPr>
            </a:lvl1pPr>
          </a:lstStyle>
          <a:p>
            <a:r>
              <a:rPr lang="en-US" dirty="0"/>
              <a:t>TITLE TO BE CAPITALIZED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685800" y="2057400"/>
            <a:ext cx="10820400" cy="3429000"/>
          </a:xfrm>
          <a:prstGeom prst="rect">
            <a:avLst/>
          </a:prstGeom>
        </p:spPr>
        <p:txBody>
          <a:bodyPr lIns="0"/>
          <a:lstStyle>
            <a:lvl1pPr marL="0" indent="0">
              <a:lnSpc>
                <a:spcPct val="100000"/>
              </a:lnSpc>
              <a:buNone/>
              <a:defRPr sz="20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18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914400" indent="0">
              <a:buNone/>
              <a:defRPr sz="16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371600" indent="0"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1828800" indent="0">
              <a:buNone/>
              <a:defRPr sz="12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Click to edit the text 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4" name="TextBox 13"/>
          <p:cNvSpPr txBox="1"/>
          <p:nvPr userDrawn="1"/>
        </p:nvSpPr>
        <p:spPr>
          <a:xfrm>
            <a:off x="9486900" y="236808"/>
            <a:ext cx="212162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1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SoftServe Confidential</a:t>
            </a:r>
          </a:p>
        </p:txBody>
      </p:sp>
    </p:spTree>
    <p:extLst>
      <p:ext uri="{BB962C8B-B14F-4D97-AF65-F5344CB8AC3E}">
        <p14:creationId xmlns:p14="http://schemas.microsoft.com/office/powerpoint/2010/main" val="3718938652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-TWO-COLUMNS-L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85800" y="685801"/>
            <a:ext cx="10820400" cy="685800"/>
          </a:xfrm>
          <a:prstGeom prst="rect">
            <a:avLst/>
          </a:prstGeom>
        </p:spPr>
        <p:txBody>
          <a:bodyPr lIns="0"/>
          <a:lstStyle>
            <a:lvl1pPr>
              <a:defRPr baseline="0">
                <a:latin typeface="Proxima Nova Black" panose="02000506030000020004" pitchFamily="50" charset="0"/>
              </a:defRPr>
            </a:lvl1pPr>
          </a:lstStyle>
          <a:p>
            <a:r>
              <a:rPr lang="en-US" dirty="0"/>
              <a:t>TITLE TO BE CAPITALIZED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685800" y="2057400"/>
            <a:ext cx="5174998" cy="3429000"/>
          </a:xfrm>
          <a:prstGeom prst="rect">
            <a:avLst/>
          </a:prstGeom>
        </p:spPr>
        <p:txBody>
          <a:bodyPr lIns="0"/>
          <a:lstStyle>
            <a:lvl1pPr marL="0" indent="0">
              <a:lnSpc>
                <a:spcPct val="100000"/>
              </a:lnSpc>
              <a:buNone/>
              <a:defRPr sz="20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18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914400" indent="0">
              <a:buNone/>
              <a:defRPr sz="16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371600" indent="0"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1828800" indent="0">
              <a:buNone/>
              <a:defRPr sz="12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Click to edit the text 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6330696" y="2057400"/>
            <a:ext cx="5175504" cy="3429000"/>
          </a:xfrm>
          <a:prstGeom prst="rect">
            <a:avLst/>
          </a:prstGeom>
        </p:spPr>
        <p:txBody>
          <a:bodyPr lIns="0"/>
          <a:lstStyle>
            <a:lvl1pPr marL="0" indent="0">
              <a:lnSpc>
                <a:spcPct val="100000"/>
              </a:lnSpc>
              <a:buNone/>
              <a:defRPr sz="20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18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914400" indent="0">
              <a:buNone/>
              <a:defRPr sz="16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371600" indent="0"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1828800" indent="0">
              <a:buNone/>
              <a:defRPr sz="12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Click to edit the text 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TextBox 7"/>
          <p:cNvSpPr txBox="1"/>
          <p:nvPr userDrawn="1"/>
        </p:nvSpPr>
        <p:spPr>
          <a:xfrm>
            <a:off x="9486900" y="236808"/>
            <a:ext cx="212162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1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SoftServe Confidential</a:t>
            </a:r>
          </a:p>
        </p:txBody>
      </p:sp>
    </p:spTree>
    <p:extLst>
      <p:ext uri="{BB962C8B-B14F-4D97-AF65-F5344CB8AC3E}">
        <p14:creationId xmlns:p14="http://schemas.microsoft.com/office/powerpoint/2010/main" val="27701686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-SLIDE-DARK-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/>
          <p:cNvSpPr>
            <a:spLocks noGrp="1"/>
          </p:cNvSpPr>
          <p:nvPr>
            <p:ph type="title" hasCustomPrompt="1"/>
          </p:nvPr>
        </p:nvSpPr>
        <p:spPr>
          <a:xfrm>
            <a:off x="685801" y="685799"/>
            <a:ext cx="10820400" cy="4800601"/>
          </a:xfrm>
          <a:prstGeom prst="rect">
            <a:avLst/>
          </a:prstGeom>
        </p:spPr>
        <p:txBody>
          <a:bodyPr lIns="0" anchor="t">
            <a:noAutofit/>
          </a:bodyPr>
          <a:lstStyle>
            <a:lvl1pPr>
              <a:lnSpc>
                <a:spcPts val="11000"/>
              </a:lnSpc>
              <a:defRPr sz="12500">
                <a:latin typeface="Proxima Nova Black" panose="02000506030000020004" pitchFamily="50" charset="0"/>
              </a:defRPr>
            </a:lvl1pPr>
          </a:lstStyle>
          <a:p>
            <a:r>
              <a:rPr lang="en-US" dirty="0"/>
              <a:t>TITLE TO BE CAPITALIZED</a:t>
            </a:r>
          </a:p>
        </p:txBody>
      </p:sp>
      <p:sp>
        <p:nvSpPr>
          <p:cNvPr id="4" name="Text Placeholder 19"/>
          <p:cNvSpPr>
            <a:spLocks noGrp="1"/>
          </p:cNvSpPr>
          <p:nvPr>
            <p:ph type="body" sz="quarter" idx="10" hasCustomPrompt="1"/>
          </p:nvPr>
        </p:nvSpPr>
        <p:spPr>
          <a:xfrm>
            <a:off x="685800" y="5915025"/>
            <a:ext cx="3467100" cy="295275"/>
          </a:xfrm>
          <a:prstGeom prst="rect">
            <a:avLst/>
          </a:prstGeom>
        </p:spPr>
        <p:txBody>
          <a:bodyPr lIns="0"/>
          <a:lstStyle>
            <a:lvl1pPr marL="0" indent="0">
              <a:buNone/>
              <a:defRPr sz="2000" baseline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</a:lstStyle>
          <a:p>
            <a:pPr lvl="0"/>
            <a:r>
              <a:rPr lang="en-US" dirty="0"/>
              <a:t>by Speaker</a:t>
            </a:r>
          </a:p>
        </p:txBody>
      </p:sp>
    </p:spTree>
    <p:extLst>
      <p:ext uri="{BB962C8B-B14F-4D97-AF65-F5344CB8AC3E}">
        <p14:creationId xmlns:p14="http://schemas.microsoft.com/office/powerpoint/2010/main" val="966486893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-THREE-COLUMNS-L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85800" y="685801"/>
            <a:ext cx="10820400" cy="685800"/>
          </a:xfrm>
          <a:prstGeom prst="rect">
            <a:avLst/>
          </a:prstGeom>
        </p:spPr>
        <p:txBody>
          <a:bodyPr lIns="0"/>
          <a:lstStyle>
            <a:lvl1pPr>
              <a:defRPr baseline="0">
                <a:latin typeface="Proxima Nova Black" panose="02000506030000020004" pitchFamily="50" charset="0"/>
              </a:defRPr>
            </a:lvl1pPr>
          </a:lstStyle>
          <a:p>
            <a:r>
              <a:rPr lang="en-US" dirty="0"/>
              <a:t>TITLE TO BE CAPITALIZED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685800" y="2057400"/>
            <a:ext cx="3467100" cy="3429000"/>
          </a:xfrm>
          <a:prstGeom prst="rect">
            <a:avLst/>
          </a:prstGeom>
        </p:spPr>
        <p:txBody>
          <a:bodyPr lIns="0"/>
          <a:lstStyle>
            <a:lvl1pPr marL="0" indent="0">
              <a:lnSpc>
                <a:spcPct val="100000"/>
              </a:lnSpc>
              <a:buNone/>
              <a:defRPr sz="20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18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914400" indent="0">
              <a:buNone/>
              <a:defRPr sz="16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371600" indent="0"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1828800" indent="0">
              <a:buNone/>
              <a:defRPr sz="12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Click to edit the text 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4363212" y="2057400"/>
            <a:ext cx="3465576" cy="3429000"/>
          </a:xfrm>
          <a:prstGeom prst="rect">
            <a:avLst/>
          </a:prstGeom>
        </p:spPr>
        <p:txBody>
          <a:bodyPr lIns="0"/>
          <a:lstStyle>
            <a:lvl1pPr marL="0" indent="0">
              <a:lnSpc>
                <a:spcPct val="100000"/>
              </a:lnSpc>
              <a:buNone/>
              <a:defRPr sz="20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18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914400" indent="0">
              <a:buNone/>
              <a:defRPr sz="16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371600" indent="0"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1828800" indent="0">
              <a:buNone/>
              <a:defRPr sz="12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Click to edit the text 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6"/>
          <p:cNvSpPr>
            <a:spLocks noGrp="1"/>
          </p:cNvSpPr>
          <p:nvPr>
            <p:ph type="body" sz="quarter" idx="12" hasCustomPrompt="1"/>
          </p:nvPr>
        </p:nvSpPr>
        <p:spPr>
          <a:xfrm>
            <a:off x="8039100" y="2057400"/>
            <a:ext cx="3467100" cy="3429000"/>
          </a:xfrm>
          <a:prstGeom prst="rect">
            <a:avLst/>
          </a:prstGeom>
        </p:spPr>
        <p:txBody>
          <a:bodyPr lIns="0"/>
          <a:lstStyle>
            <a:lvl1pPr marL="0" indent="0">
              <a:lnSpc>
                <a:spcPct val="100000"/>
              </a:lnSpc>
              <a:buNone/>
              <a:defRPr sz="20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18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914400" indent="0">
              <a:buNone/>
              <a:defRPr sz="16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371600" indent="0"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1828800" indent="0">
              <a:buNone/>
              <a:defRPr sz="12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Click to edit the text 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TextBox 7"/>
          <p:cNvSpPr txBox="1"/>
          <p:nvPr userDrawn="1"/>
        </p:nvSpPr>
        <p:spPr>
          <a:xfrm>
            <a:off x="9486900" y="236808"/>
            <a:ext cx="212162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1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SoftServe Confidential</a:t>
            </a:r>
          </a:p>
        </p:txBody>
      </p:sp>
    </p:spTree>
    <p:extLst>
      <p:ext uri="{BB962C8B-B14F-4D97-AF65-F5344CB8AC3E}">
        <p14:creationId xmlns:p14="http://schemas.microsoft.com/office/powerpoint/2010/main" val="214196086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-DESCRIPTION-SIDETEXT-L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6"/>
          <p:cNvSpPr>
            <a:spLocks noGrp="1"/>
          </p:cNvSpPr>
          <p:nvPr>
            <p:ph type="body" sz="quarter" idx="12" hasCustomPrompt="1"/>
          </p:nvPr>
        </p:nvSpPr>
        <p:spPr>
          <a:xfrm>
            <a:off x="4381500" y="1382486"/>
            <a:ext cx="7124700" cy="4103914"/>
          </a:xfrm>
          <a:prstGeom prst="rect">
            <a:avLst/>
          </a:prstGeom>
        </p:spPr>
        <p:txBody>
          <a:bodyPr lIns="0"/>
          <a:lstStyle>
            <a:lvl1pPr marL="0" indent="0">
              <a:lnSpc>
                <a:spcPct val="100000"/>
              </a:lnSpc>
              <a:buNone/>
              <a:defRPr sz="20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18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914400" indent="0">
              <a:buNone/>
              <a:defRPr sz="16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371600" indent="0"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1828800" indent="0">
              <a:buNone/>
              <a:defRPr sz="12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Click to edit the text 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 hasCustomPrompt="1"/>
          </p:nvPr>
        </p:nvSpPr>
        <p:spPr>
          <a:xfrm>
            <a:off x="685800" y="1382486"/>
            <a:ext cx="3467100" cy="1913709"/>
          </a:xfrm>
          <a:prstGeom prst="rect">
            <a:avLst/>
          </a:prstGeom>
        </p:spPr>
        <p:txBody>
          <a:bodyPr lIns="0"/>
          <a:lstStyle>
            <a:lvl1pPr>
              <a:lnSpc>
                <a:spcPct val="80000"/>
              </a:lnSpc>
              <a:defRPr baseline="0">
                <a:latin typeface="Proxima Nova Black" panose="02000506030000020004" pitchFamily="50" charset="0"/>
              </a:defRPr>
            </a:lvl1pPr>
          </a:lstStyle>
          <a:p>
            <a:r>
              <a:rPr lang="en-US" dirty="0"/>
              <a:t>TITLE TO</a:t>
            </a:r>
            <a:r>
              <a:rPr lang="uk-UA" dirty="0"/>
              <a:t/>
            </a:r>
            <a:br>
              <a:rPr lang="uk-UA" dirty="0"/>
            </a:br>
            <a:r>
              <a:rPr lang="en-US" dirty="0"/>
              <a:t>BE CAPITA</a:t>
            </a:r>
            <a:r>
              <a:rPr lang="uk-UA" dirty="0"/>
              <a:t/>
            </a:r>
            <a:br>
              <a:rPr lang="uk-UA" dirty="0"/>
            </a:br>
            <a:r>
              <a:rPr lang="en-US" dirty="0"/>
              <a:t>LIZED</a:t>
            </a:r>
          </a:p>
        </p:txBody>
      </p:sp>
      <p:sp>
        <p:nvSpPr>
          <p:cNvPr id="8" name="Text Placeholder 6"/>
          <p:cNvSpPr>
            <a:spLocks noGrp="1"/>
          </p:cNvSpPr>
          <p:nvPr>
            <p:ph type="body" sz="quarter" idx="13" hasCustomPrompt="1"/>
          </p:nvPr>
        </p:nvSpPr>
        <p:spPr>
          <a:xfrm>
            <a:off x="685800" y="3429001"/>
            <a:ext cx="3467100" cy="2057400"/>
          </a:xfrm>
          <a:prstGeom prst="rect">
            <a:avLst/>
          </a:prstGeom>
        </p:spPr>
        <p:txBody>
          <a:bodyPr lIns="0"/>
          <a:lstStyle>
            <a:lvl1pPr marL="0" indent="0">
              <a:lnSpc>
                <a:spcPct val="100000"/>
              </a:lnSpc>
              <a:buNone/>
              <a:defRPr sz="1600">
                <a:latin typeface="Proxima Nova Black" panose="02000506030000020004" pitchFamily="50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18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914400" indent="0">
              <a:buNone/>
              <a:defRPr sz="16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371600" indent="0"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1828800" indent="0">
              <a:buNone/>
              <a:defRPr sz="12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Click to edit the text </a:t>
            </a:r>
          </a:p>
        </p:txBody>
      </p:sp>
      <p:sp>
        <p:nvSpPr>
          <p:cNvPr id="9" name="TextBox 8"/>
          <p:cNvSpPr txBox="1"/>
          <p:nvPr userDrawn="1"/>
        </p:nvSpPr>
        <p:spPr>
          <a:xfrm>
            <a:off x="9486900" y="236808"/>
            <a:ext cx="212162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1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SoftServe Confidential</a:t>
            </a:r>
          </a:p>
        </p:txBody>
      </p:sp>
    </p:spTree>
    <p:extLst>
      <p:ext uri="{BB962C8B-B14F-4D97-AF65-F5344CB8AC3E}">
        <p14:creationId xmlns:p14="http://schemas.microsoft.com/office/powerpoint/2010/main" val="3886897392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-SIDETEXT-PROCESS-L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6"/>
          <p:cNvSpPr>
            <a:spLocks noGrp="1"/>
          </p:cNvSpPr>
          <p:nvPr>
            <p:ph type="body" sz="quarter" idx="12" hasCustomPrompt="1"/>
          </p:nvPr>
        </p:nvSpPr>
        <p:spPr>
          <a:xfrm>
            <a:off x="4381500" y="1377043"/>
            <a:ext cx="7124700" cy="2051957"/>
          </a:xfrm>
          <a:prstGeom prst="rect">
            <a:avLst/>
          </a:prstGeom>
        </p:spPr>
        <p:txBody>
          <a:bodyPr lIns="0"/>
          <a:lstStyle>
            <a:lvl1pPr marL="0" indent="0">
              <a:lnSpc>
                <a:spcPct val="100000"/>
              </a:lnSpc>
              <a:buNone/>
              <a:defRPr sz="20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18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914400" indent="0">
              <a:buNone/>
              <a:defRPr sz="16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371600" indent="0"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1828800" indent="0">
              <a:buNone/>
              <a:defRPr sz="12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Click to edit the text 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 hasCustomPrompt="1"/>
          </p:nvPr>
        </p:nvSpPr>
        <p:spPr>
          <a:xfrm>
            <a:off x="685800" y="1377043"/>
            <a:ext cx="3467100" cy="2051957"/>
          </a:xfrm>
          <a:prstGeom prst="rect">
            <a:avLst/>
          </a:prstGeom>
        </p:spPr>
        <p:txBody>
          <a:bodyPr lIns="0"/>
          <a:lstStyle>
            <a:lvl1pPr>
              <a:lnSpc>
                <a:spcPct val="80000"/>
              </a:lnSpc>
              <a:defRPr baseline="0">
                <a:latin typeface="Proxima Nova Black" panose="02000506030000020004" pitchFamily="50" charset="0"/>
              </a:defRPr>
            </a:lvl1pPr>
          </a:lstStyle>
          <a:p>
            <a:r>
              <a:rPr lang="en-US" dirty="0"/>
              <a:t>TITLE TO</a:t>
            </a:r>
            <a:r>
              <a:rPr lang="uk-UA" dirty="0"/>
              <a:t/>
            </a:r>
            <a:br>
              <a:rPr lang="uk-UA" dirty="0"/>
            </a:br>
            <a:r>
              <a:rPr lang="en-US" dirty="0"/>
              <a:t>BE CAPITA</a:t>
            </a:r>
            <a:r>
              <a:rPr lang="uk-UA" dirty="0"/>
              <a:t/>
            </a:r>
            <a:br>
              <a:rPr lang="uk-UA" dirty="0"/>
            </a:br>
            <a:r>
              <a:rPr lang="en-US" dirty="0"/>
              <a:t>LIZED</a:t>
            </a:r>
          </a:p>
        </p:txBody>
      </p:sp>
      <p:sp>
        <p:nvSpPr>
          <p:cNvPr id="4" name="Oval 3"/>
          <p:cNvSpPr/>
          <p:nvPr userDrawn="1"/>
        </p:nvSpPr>
        <p:spPr>
          <a:xfrm>
            <a:off x="917664" y="3638007"/>
            <a:ext cx="1598024" cy="1598024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/>
          <p:cNvSpPr/>
          <p:nvPr userDrawn="1"/>
        </p:nvSpPr>
        <p:spPr>
          <a:xfrm>
            <a:off x="3113586" y="3638007"/>
            <a:ext cx="1598024" cy="1598024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/>
          <p:cNvSpPr/>
          <p:nvPr userDrawn="1"/>
        </p:nvSpPr>
        <p:spPr>
          <a:xfrm>
            <a:off x="5309508" y="3638007"/>
            <a:ext cx="1598024" cy="1598024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/>
          <p:cNvSpPr/>
          <p:nvPr userDrawn="1"/>
        </p:nvSpPr>
        <p:spPr>
          <a:xfrm>
            <a:off x="7505429" y="3638007"/>
            <a:ext cx="1598024" cy="1598024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/>
          <p:cNvSpPr/>
          <p:nvPr userDrawn="1"/>
        </p:nvSpPr>
        <p:spPr>
          <a:xfrm>
            <a:off x="9701348" y="3638007"/>
            <a:ext cx="1598024" cy="1598024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6" name="Straight Arrow Connector 15"/>
          <p:cNvCxnSpPr/>
          <p:nvPr userDrawn="1"/>
        </p:nvCxnSpPr>
        <p:spPr>
          <a:xfrm>
            <a:off x="2700337" y="4437019"/>
            <a:ext cx="228600" cy="0"/>
          </a:xfrm>
          <a:prstGeom prst="straightConnector1">
            <a:avLst/>
          </a:prstGeom>
          <a:ln w="19050">
            <a:solidFill>
              <a:schemeClr val="bg1">
                <a:lumMod val="65000"/>
                <a:lumOff val="35000"/>
              </a:schemeClr>
            </a:solidFill>
            <a:tailEnd type="arrow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/>
          <p:nvPr userDrawn="1"/>
        </p:nvCxnSpPr>
        <p:spPr>
          <a:xfrm>
            <a:off x="4896259" y="4437019"/>
            <a:ext cx="228600" cy="0"/>
          </a:xfrm>
          <a:prstGeom prst="straightConnector1">
            <a:avLst/>
          </a:prstGeom>
          <a:ln w="19050">
            <a:solidFill>
              <a:schemeClr val="bg1">
                <a:lumMod val="65000"/>
                <a:lumOff val="35000"/>
              </a:schemeClr>
            </a:solidFill>
            <a:tailEnd type="arrow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/>
          <p:nvPr userDrawn="1"/>
        </p:nvCxnSpPr>
        <p:spPr>
          <a:xfrm>
            <a:off x="7092181" y="4437019"/>
            <a:ext cx="228600" cy="0"/>
          </a:xfrm>
          <a:prstGeom prst="straightConnector1">
            <a:avLst/>
          </a:prstGeom>
          <a:ln w="19050">
            <a:solidFill>
              <a:schemeClr val="bg1">
                <a:lumMod val="65000"/>
                <a:lumOff val="35000"/>
              </a:schemeClr>
            </a:solidFill>
            <a:tailEnd type="arrow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/>
          <p:cNvCxnSpPr/>
          <p:nvPr userDrawn="1"/>
        </p:nvCxnSpPr>
        <p:spPr>
          <a:xfrm>
            <a:off x="9288101" y="4437019"/>
            <a:ext cx="228600" cy="0"/>
          </a:xfrm>
          <a:prstGeom prst="straightConnector1">
            <a:avLst/>
          </a:prstGeom>
          <a:ln w="19050">
            <a:solidFill>
              <a:schemeClr val="bg1">
                <a:lumMod val="65000"/>
                <a:lumOff val="35000"/>
              </a:schemeClr>
            </a:solidFill>
            <a:tailEnd type="arrow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 Placeholder 6"/>
          <p:cNvSpPr>
            <a:spLocks noGrp="1"/>
          </p:cNvSpPr>
          <p:nvPr>
            <p:ph type="body" sz="quarter" idx="13" hasCustomPrompt="1"/>
          </p:nvPr>
        </p:nvSpPr>
        <p:spPr>
          <a:xfrm>
            <a:off x="1045028" y="4040777"/>
            <a:ext cx="1349829" cy="809897"/>
          </a:xfrm>
          <a:prstGeom prst="rect">
            <a:avLst/>
          </a:prstGeom>
        </p:spPr>
        <p:txBody>
          <a:bodyPr lIns="0"/>
          <a:lstStyle>
            <a:lvl1pPr marL="0" indent="0" algn="ctr">
              <a:lnSpc>
                <a:spcPct val="100000"/>
              </a:lnSpc>
              <a:buNone/>
              <a:defRPr sz="1600">
                <a:latin typeface="Proxima Nova Black" panose="02000506030000020004" pitchFamily="50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18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914400" indent="0">
              <a:buNone/>
              <a:defRPr sz="16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371600" indent="0"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1828800" indent="0">
              <a:buNone/>
              <a:defRPr sz="12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Click to edit the text </a:t>
            </a:r>
          </a:p>
        </p:txBody>
      </p:sp>
      <p:sp>
        <p:nvSpPr>
          <p:cNvPr id="22" name="Text Placeholder 6"/>
          <p:cNvSpPr>
            <a:spLocks noGrp="1"/>
          </p:cNvSpPr>
          <p:nvPr>
            <p:ph type="body" sz="quarter" idx="14" hasCustomPrompt="1"/>
          </p:nvPr>
        </p:nvSpPr>
        <p:spPr>
          <a:xfrm>
            <a:off x="3247481" y="4040777"/>
            <a:ext cx="1349829" cy="809897"/>
          </a:xfrm>
          <a:prstGeom prst="rect">
            <a:avLst/>
          </a:prstGeom>
        </p:spPr>
        <p:txBody>
          <a:bodyPr lIns="0"/>
          <a:lstStyle>
            <a:lvl1pPr marL="0" indent="0" algn="ctr">
              <a:lnSpc>
                <a:spcPct val="100000"/>
              </a:lnSpc>
              <a:buNone/>
              <a:defRPr sz="1600">
                <a:latin typeface="Proxima Nova Black" panose="02000506030000020004" pitchFamily="50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18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914400" indent="0">
              <a:buNone/>
              <a:defRPr sz="16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371600" indent="0"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1828800" indent="0">
              <a:buNone/>
              <a:defRPr sz="12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Click to edit the text </a:t>
            </a:r>
          </a:p>
        </p:txBody>
      </p:sp>
      <p:sp>
        <p:nvSpPr>
          <p:cNvPr id="23" name="Text Placeholder 6"/>
          <p:cNvSpPr>
            <a:spLocks noGrp="1"/>
          </p:cNvSpPr>
          <p:nvPr>
            <p:ph type="body" sz="quarter" idx="15" hasCustomPrompt="1"/>
          </p:nvPr>
        </p:nvSpPr>
        <p:spPr>
          <a:xfrm>
            <a:off x="5433605" y="4040777"/>
            <a:ext cx="1349829" cy="809897"/>
          </a:xfrm>
          <a:prstGeom prst="rect">
            <a:avLst/>
          </a:prstGeom>
        </p:spPr>
        <p:txBody>
          <a:bodyPr lIns="0"/>
          <a:lstStyle>
            <a:lvl1pPr marL="0" indent="0" algn="ctr">
              <a:lnSpc>
                <a:spcPct val="100000"/>
              </a:lnSpc>
              <a:buNone/>
              <a:defRPr sz="1600">
                <a:latin typeface="Proxima Nova Black" panose="02000506030000020004" pitchFamily="50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18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914400" indent="0">
              <a:buNone/>
              <a:defRPr sz="16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371600" indent="0"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1828800" indent="0">
              <a:buNone/>
              <a:defRPr sz="12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Click to edit the text </a:t>
            </a:r>
          </a:p>
        </p:txBody>
      </p:sp>
      <p:sp>
        <p:nvSpPr>
          <p:cNvPr id="24" name="Text Placeholder 6"/>
          <p:cNvSpPr>
            <a:spLocks noGrp="1"/>
          </p:cNvSpPr>
          <p:nvPr>
            <p:ph type="body" sz="quarter" idx="16" hasCustomPrompt="1"/>
          </p:nvPr>
        </p:nvSpPr>
        <p:spPr>
          <a:xfrm>
            <a:off x="7639324" y="4040777"/>
            <a:ext cx="1349829" cy="809897"/>
          </a:xfrm>
          <a:prstGeom prst="rect">
            <a:avLst/>
          </a:prstGeom>
        </p:spPr>
        <p:txBody>
          <a:bodyPr lIns="0"/>
          <a:lstStyle>
            <a:lvl1pPr marL="0" indent="0" algn="ctr">
              <a:lnSpc>
                <a:spcPct val="100000"/>
              </a:lnSpc>
              <a:buNone/>
              <a:defRPr sz="1600">
                <a:latin typeface="Proxima Nova Black" panose="02000506030000020004" pitchFamily="50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18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914400" indent="0">
              <a:buNone/>
              <a:defRPr sz="16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371600" indent="0"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1828800" indent="0">
              <a:buNone/>
              <a:defRPr sz="12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Click to edit the text </a:t>
            </a:r>
          </a:p>
        </p:txBody>
      </p:sp>
      <p:sp>
        <p:nvSpPr>
          <p:cNvPr id="25" name="Text Placeholder 6"/>
          <p:cNvSpPr>
            <a:spLocks noGrp="1"/>
          </p:cNvSpPr>
          <p:nvPr>
            <p:ph type="body" sz="quarter" idx="17" hasCustomPrompt="1"/>
          </p:nvPr>
        </p:nvSpPr>
        <p:spPr>
          <a:xfrm>
            <a:off x="9825445" y="4040777"/>
            <a:ext cx="1349829" cy="809897"/>
          </a:xfrm>
          <a:prstGeom prst="rect">
            <a:avLst/>
          </a:prstGeom>
        </p:spPr>
        <p:txBody>
          <a:bodyPr lIns="0"/>
          <a:lstStyle>
            <a:lvl1pPr marL="0" indent="0" algn="ctr">
              <a:lnSpc>
                <a:spcPct val="100000"/>
              </a:lnSpc>
              <a:buNone/>
              <a:defRPr sz="1600">
                <a:latin typeface="Proxima Nova Black" panose="02000506030000020004" pitchFamily="50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18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914400" indent="0">
              <a:buNone/>
              <a:defRPr sz="16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371600" indent="0"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1828800" indent="0">
              <a:buNone/>
              <a:defRPr sz="12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Click to edit the text </a:t>
            </a:r>
          </a:p>
        </p:txBody>
      </p:sp>
      <p:sp>
        <p:nvSpPr>
          <p:cNvPr id="21" name="TextBox 20"/>
          <p:cNvSpPr txBox="1"/>
          <p:nvPr userDrawn="1"/>
        </p:nvSpPr>
        <p:spPr>
          <a:xfrm>
            <a:off x="9486900" y="236808"/>
            <a:ext cx="212162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1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SoftServe Confidential</a:t>
            </a:r>
          </a:p>
        </p:txBody>
      </p:sp>
    </p:spTree>
    <p:extLst>
      <p:ext uri="{BB962C8B-B14F-4D97-AF65-F5344CB8AC3E}">
        <p14:creationId xmlns:p14="http://schemas.microsoft.com/office/powerpoint/2010/main" val="387487667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-TIMELINE-L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ext Placeholder 6"/>
          <p:cNvSpPr>
            <a:spLocks noGrp="1"/>
          </p:cNvSpPr>
          <p:nvPr>
            <p:ph type="body" sz="quarter" idx="13" hasCustomPrompt="1"/>
          </p:nvPr>
        </p:nvSpPr>
        <p:spPr>
          <a:xfrm>
            <a:off x="685800" y="2057400"/>
            <a:ext cx="1466850" cy="809897"/>
          </a:xfrm>
          <a:prstGeom prst="rect">
            <a:avLst/>
          </a:prstGeom>
        </p:spPr>
        <p:txBody>
          <a:bodyPr lIns="0"/>
          <a:lstStyle>
            <a:lvl1pPr marL="0" indent="0" algn="l">
              <a:lnSpc>
                <a:spcPct val="100000"/>
              </a:lnSpc>
              <a:buNone/>
              <a:defRPr sz="1600">
                <a:latin typeface="Proxima Nova Black" panose="02000506030000020004" pitchFamily="50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18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914400" indent="0">
              <a:buNone/>
              <a:defRPr sz="16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371600" indent="0"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1828800" indent="0">
              <a:buNone/>
              <a:defRPr sz="12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Click to edit the text</a:t>
            </a:r>
          </a:p>
        </p:txBody>
      </p:sp>
      <p:sp>
        <p:nvSpPr>
          <p:cNvPr id="21" name="Title 1"/>
          <p:cNvSpPr>
            <a:spLocks noGrp="1"/>
          </p:cNvSpPr>
          <p:nvPr>
            <p:ph type="title" hasCustomPrompt="1"/>
          </p:nvPr>
        </p:nvSpPr>
        <p:spPr>
          <a:xfrm>
            <a:off x="685800" y="685801"/>
            <a:ext cx="10820400" cy="685800"/>
          </a:xfrm>
          <a:prstGeom prst="rect">
            <a:avLst/>
          </a:prstGeom>
        </p:spPr>
        <p:txBody>
          <a:bodyPr lIns="0"/>
          <a:lstStyle>
            <a:lvl1pPr>
              <a:defRPr baseline="0">
                <a:latin typeface="Proxima Nova Black" panose="02000506030000020004" pitchFamily="50" charset="0"/>
              </a:defRPr>
            </a:lvl1pPr>
          </a:lstStyle>
          <a:p>
            <a:r>
              <a:rPr lang="en-US" dirty="0"/>
              <a:t>TITLE TO BE CAPITALIZED</a:t>
            </a:r>
          </a:p>
        </p:txBody>
      </p:sp>
      <p:cxnSp>
        <p:nvCxnSpPr>
          <p:cNvPr id="6" name="Straight Connector 5"/>
          <p:cNvCxnSpPr/>
          <p:nvPr userDrawn="1"/>
        </p:nvCxnSpPr>
        <p:spPr>
          <a:xfrm>
            <a:off x="-28575" y="2743200"/>
            <a:ext cx="12252960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Oval 6"/>
          <p:cNvSpPr/>
          <p:nvPr userDrawn="1"/>
        </p:nvSpPr>
        <p:spPr>
          <a:xfrm>
            <a:off x="617220" y="2674620"/>
            <a:ext cx="137160" cy="137160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Oval 25"/>
          <p:cNvSpPr/>
          <p:nvPr userDrawn="1"/>
        </p:nvSpPr>
        <p:spPr>
          <a:xfrm>
            <a:off x="2827020" y="2674620"/>
            <a:ext cx="137160" cy="137160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Oval 26"/>
          <p:cNvSpPr/>
          <p:nvPr userDrawn="1"/>
        </p:nvSpPr>
        <p:spPr>
          <a:xfrm>
            <a:off x="5036820" y="2674620"/>
            <a:ext cx="137160" cy="137160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Oval 27"/>
          <p:cNvSpPr/>
          <p:nvPr userDrawn="1"/>
        </p:nvSpPr>
        <p:spPr>
          <a:xfrm>
            <a:off x="7246620" y="2674620"/>
            <a:ext cx="137160" cy="137160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Oval 28"/>
          <p:cNvSpPr/>
          <p:nvPr userDrawn="1"/>
        </p:nvSpPr>
        <p:spPr>
          <a:xfrm>
            <a:off x="9456420" y="2674620"/>
            <a:ext cx="137160" cy="137160"/>
          </a:xfrm>
          <a:prstGeom prst="ellipse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Text Placeholder 6"/>
          <p:cNvSpPr>
            <a:spLocks noGrp="1"/>
          </p:cNvSpPr>
          <p:nvPr>
            <p:ph type="body" sz="quarter" idx="18" hasCustomPrompt="1"/>
          </p:nvPr>
        </p:nvSpPr>
        <p:spPr>
          <a:xfrm>
            <a:off x="2895600" y="2057400"/>
            <a:ext cx="1466850" cy="809897"/>
          </a:xfrm>
          <a:prstGeom prst="rect">
            <a:avLst/>
          </a:prstGeom>
        </p:spPr>
        <p:txBody>
          <a:bodyPr lIns="0"/>
          <a:lstStyle>
            <a:lvl1pPr marL="0" indent="0" algn="l">
              <a:lnSpc>
                <a:spcPct val="100000"/>
              </a:lnSpc>
              <a:buNone/>
              <a:defRPr sz="1600">
                <a:latin typeface="Proxima Nova Black" panose="02000506030000020004" pitchFamily="50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18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914400" indent="0">
              <a:buNone/>
              <a:defRPr sz="16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371600" indent="0"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1828800" indent="0">
              <a:buNone/>
              <a:defRPr sz="12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Click to edit the text</a:t>
            </a:r>
          </a:p>
        </p:txBody>
      </p:sp>
      <p:sp>
        <p:nvSpPr>
          <p:cNvPr id="31" name="Text Placeholder 6"/>
          <p:cNvSpPr>
            <a:spLocks noGrp="1"/>
          </p:cNvSpPr>
          <p:nvPr>
            <p:ph type="body" sz="quarter" idx="19" hasCustomPrompt="1"/>
          </p:nvPr>
        </p:nvSpPr>
        <p:spPr>
          <a:xfrm>
            <a:off x="5114925" y="2057400"/>
            <a:ext cx="1466850" cy="809897"/>
          </a:xfrm>
          <a:prstGeom prst="rect">
            <a:avLst/>
          </a:prstGeom>
        </p:spPr>
        <p:txBody>
          <a:bodyPr lIns="0"/>
          <a:lstStyle>
            <a:lvl1pPr marL="0" indent="0" algn="l">
              <a:lnSpc>
                <a:spcPct val="100000"/>
              </a:lnSpc>
              <a:buNone/>
              <a:defRPr sz="1600">
                <a:latin typeface="Proxima Nova Black" panose="02000506030000020004" pitchFamily="50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18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914400" indent="0">
              <a:buNone/>
              <a:defRPr sz="16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371600" indent="0"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1828800" indent="0">
              <a:buNone/>
              <a:defRPr sz="12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Click to edit the text</a:t>
            </a:r>
          </a:p>
        </p:txBody>
      </p:sp>
      <p:sp>
        <p:nvSpPr>
          <p:cNvPr id="32" name="Text Placeholder 6"/>
          <p:cNvSpPr>
            <a:spLocks noGrp="1"/>
          </p:cNvSpPr>
          <p:nvPr>
            <p:ph type="body" sz="quarter" idx="20" hasCustomPrompt="1"/>
          </p:nvPr>
        </p:nvSpPr>
        <p:spPr>
          <a:xfrm>
            <a:off x="7315200" y="2057400"/>
            <a:ext cx="1466850" cy="809897"/>
          </a:xfrm>
          <a:prstGeom prst="rect">
            <a:avLst/>
          </a:prstGeom>
        </p:spPr>
        <p:txBody>
          <a:bodyPr lIns="0"/>
          <a:lstStyle>
            <a:lvl1pPr marL="0" indent="0" algn="l">
              <a:lnSpc>
                <a:spcPct val="100000"/>
              </a:lnSpc>
              <a:buNone/>
              <a:defRPr sz="1600">
                <a:latin typeface="Proxima Nova Black" panose="02000506030000020004" pitchFamily="50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18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914400" indent="0">
              <a:buNone/>
              <a:defRPr sz="16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371600" indent="0"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1828800" indent="0">
              <a:buNone/>
              <a:defRPr sz="12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Click to edit the text</a:t>
            </a:r>
          </a:p>
        </p:txBody>
      </p:sp>
      <p:sp>
        <p:nvSpPr>
          <p:cNvPr id="33" name="Text Placeholder 6"/>
          <p:cNvSpPr>
            <a:spLocks noGrp="1"/>
          </p:cNvSpPr>
          <p:nvPr>
            <p:ph type="body" sz="quarter" idx="21" hasCustomPrompt="1"/>
          </p:nvPr>
        </p:nvSpPr>
        <p:spPr>
          <a:xfrm>
            <a:off x="9534525" y="2076450"/>
            <a:ext cx="1466850" cy="809897"/>
          </a:xfrm>
          <a:prstGeom prst="rect">
            <a:avLst/>
          </a:prstGeom>
        </p:spPr>
        <p:txBody>
          <a:bodyPr lIns="0"/>
          <a:lstStyle>
            <a:lvl1pPr marL="0" indent="0" algn="l">
              <a:lnSpc>
                <a:spcPct val="100000"/>
              </a:lnSpc>
              <a:buNone/>
              <a:defRPr sz="1600">
                <a:latin typeface="Proxima Nova Black" panose="02000506030000020004" pitchFamily="50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18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914400" indent="0">
              <a:buNone/>
              <a:defRPr sz="16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371600" indent="0"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1828800" indent="0">
              <a:buNone/>
              <a:defRPr sz="12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Click to edit the text</a:t>
            </a:r>
          </a:p>
        </p:txBody>
      </p:sp>
      <p:sp>
        <p:nvSpPr>
          <p:cNvPr id="34" name="Text Placeholder 6"/>
          <p:cNvSpPr>
            <a:spLocks noGrp="1"/>
          </p:cNvSpPr>
          <p:nvPr>
            <p:ph type="body" sz="quarter" idx="12" hasCustomPrompt="1"/>
          </p:nvPr>
        </p:nvSpPr>
        <p:spPr>
          <a:xfrm>
            <a:off x="685800" y="3076575"/>
            <a:ext cx="1981200" cy="2276475"/>
          </a:xfrm>
          <a:prstGeom prst="rect">
            <a:avLst/>
          </a:prstGeom>
        </p:spPr>
        <p:txBody>
          <a:bodyPr lIns="0"/>
          <a:lstStyle>
            <a:lvl1pPr marL="0" indent="0">
              <a:lnSpc>
                <a:spcPct val="100000"/>
              </a:lnSpc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18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914400" indent="0">
              <a:buNone/>
              <a:defRPr sz="16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371600" indent="0"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1828800" indent="0">
              <a:buNone/>
              <a:defRPr sz="12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Click to edit the text</a:t>
            </a:r>
          </a:p>
        </p:txBody>
      </p:sp>
      <p:sp>
        <p:nvSpPr>
          <p:cNvPr id="35" name="Text Placeholder 6"/>
          <p:cNvSpPr>
            <a:spLocks noGrp="1"/>
          </p:cNvSpPr>
          <p:nvPr>
            <p:ph type="body" sz="quarter" idx="22" hasCustomPrompt="1"/>
          </p:nvPr>
        </p:nvSpPr>
        <p:spPr>
          <a:xfrm>
            <a:off x="2895600" y="3076575"/>
            <a:ext cx="1981200" cy="2276475"/>
          </a:xfrm>
          <a:prstGeom prst="rect">
            <a:avLst/>
          </a:prstGeom>
        </p:spPr>
        <p:txBody>
          <a:bodyPr lIns="0"/>
          <a:lstStyle>
            <a:lvl1pPr marL="0" indent="0">
              <a:lnSpc>
                <a:spcPct val="100000"/>
              </a:lnSpc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18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914400" indent="0">
              <a:buNone/>
              <a:defRPr sz="16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371600" indent="0"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1828800" indent="0">
              <a:buNone/>
              <a:defRPr sz="12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Click to edit the text</a:t>
            </a:r>
          </a:p>
        </p:txBody>
      </p:sp>
      <p:sp>
        <p:nvSpPr>
          <p:cNvPr id="36" name="Text Placeholder 6"/>
          <p:cNvSpPr>
            <a:spLocks noGrp="1"/>
          </p:cNvSpPr>
          <p:nvPr>
            <p:ph type="body" sz="quarter" idx="23" hasCustomPrompt="1"/>
          </p:nvPr>
        </p:nvSpPr>
        <p:spPr>
          <a:xfrm>
            <a:off x="5114925" y="3076574"/>
            <a:ext cx="1981200" cy="2276475"/>
          </a:xfrm>
          <a:prstGeom prst="rect">
            <a:avLst/>
          </a:prstGeom>
        </p:spPr>
        <p:txBody>
          <a:bodyPr lIns="0"/>
          <a:lstStyle>
            <a:lvl1pPr marL="0" indent="0">
              <a:lnSpc>
                <a:spcPct val="100000"/>
              </a:lnSpc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18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914400" indent="0">
              <a:buNone/>
              <a:defRPr sz="16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371600" indent="0"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1828800" indent="0">
              <a:buNone/>
              <a:defRPr sz="12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Click to edit the text</a:t>
            </a:r>
          </a:p>
        </p:txBody>
      </p:sp>
      <p:sp>
        <p:nvSpPr>
          <p:cNvPr id="37" name="Text Placeholder 6"/>
          <p:cNvSpPr>
            <a:spLocks noGrp="1"/>
          </p:cNvSpPr>
          <p:nvPr>
            <p:ph type="body" sz="quarter" idx="24" hasCustomPrompt="1"/>
          </p:nvPr>
        </p:nvSpPr>
        <p:spPr>
          <a:xfrm>
            <a:off x="7315200" y="3076575"/>
            <a:ext cx="1981200" cy="2276475"/>
          </a:xfrm>
          <a:prstGeom prst="rect">
            <a:avLst/>
          </a:prstGeom>
        </p:spPr>
        <p:txBody>
          <a:bodyPr lIns="0"/>
          <a:lstStyle>
            <a:lvl1pPr marL="0" indent="0">
              <a:lnSpc>
                <a:spcPct val="100000"/>
              </a:lnSpc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18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914400" indent="0">
              <a:buNone/>
              <a:defRPr sz="16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371600" indent="0"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1828800" indent="0">
              <a:buNone/>
              <a:defRPr sz="12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Click to edit the text</a:t>
            </a:r>
          </a:p>
        </p:txBody>
      </p:sp>
      <p:sp>
        <p:nvSpPr>
          <p:cNvPr id="38" name="Text Placeholder 6"/>
          <p:cNvSpPr>
            <a:spLocks noGrp="1"/>
          </p:cNvSpPr>
          <p:nvPr>
            <p:ph type="body" sz="quarter" idx="25" hasCustomPrompt="1"/>
          </p:nvPr>
        </p:nvSpPr>
        <p:spPr>
          <a:xfrm>
            <a:off x="9515475" y="3076574"/>
            <a:ext cx="1981200" cy="2276475"/>
          </a:xfrm>
          <a:prstGeom prst="rect">
            <a:avLst/>
          </a:prstGeom>
        </p:spPr>
        <p:txBody>
          <a:bodyPr lIns="0"/>
          <a:lstStyle>
            <a:lvl1pPr marL="0" indent="0">
              <a:lnSpc>
                <a:spcPct val="100000"/>
              </a:lnSpc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18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914400" indent="0">
              <a:buNone/>
              <a:defRPr sz="16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371600" indent="0"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1828800" indent="0">
              <a:buNone/>
              <a:defRPr sz="12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Click to edit the text</a:t>
            </a:r>
          </a:p>
        </p:txBody>
      </p:sp>
    </p:spTree>
    <p:extLst>
      <p:ext uri="{BB962C8B-B14F-4D97-AF65-F5344CB8AC3E}">
        <p14:creationId xmlns:p14="http://schemas.microsoft.com/office/powerpoint/2010/main" val="1128689986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-RIGHT-L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itle 1"/>
          <p:cNvSpPr>
            <a:spLocks noGrp="1"/>
          </p:cNvSpPr>
          <p:nvPr>
            <p:ph type="title" hasCustomPrompt="1"/>
          </p:nvPr>
        </p:nvSpPr>
        <p:spPr>
          <a:xfrm>
            <a:off x="685800" y="685801"/>
            <a:ext cx="10820400" cy="685800"/>
          </a:xfrm>
          <a:prstGeom prst="rect">
            <a:avLst/>
          </a:prstGeom>
        </p:spPr>
        <p:txBody>
          <a:bodyPr lIns="0"/>
          <a:lstStyle>
            <a:lvl1pPr>
              <a:defRPr baseline="0">
                <a:latin typeface="Proxima Nova Black" panose="02000506030000020004" pitchFamily="50" charset="0"/>
              </a:defRPr>
            </a:lvl1pPr>
          </a:lstStyle>
          <a:p>
            <a:r>
              <a:rPr lang="en-US" dirty="0"/>
              <a:t>TITLE TO BE CAPITALIZED</a:t>
            </a:r>
          </a:p>
        </p:txBody>
      </p:sp>
      <p:sp>
        <p:nvSpPr>
          <p:cNvPr id="19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685800" y="2057400"/>
            <a:ext cx="5295900" cy="3429000"/>
          </a:xfrm>
          <a:prstGeom prst="rect">
            <a:avLst/>
          </a:prstGeom>
        </p:spPr>
        <p:txBody>
          <a:bodyPr lIns="0"/>
          <a:lstStyle>
            <a:lvl1pPr marL="0" indent="0">
              <a:lnSpc>
                <a:spcPct val="100000"/>
              </a:lnSpc>
              <a:buNone/>
              <a:defRPr sz="20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18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914400" indent="0">
              <a:buNone/>
              <a:defRPr sz="16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371600" indent="0"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1828800" indent="0">
              <a:buNone/>
              <a:defRPr sz="12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Click to edit the text 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1"/>
          </p:nvPr>
        </p:nvSpPr>
        <p:spPr>
          <a:xfrm>
            <a:off x="6219825" y="2057400"/>
            <a:ext cx="5286375" cy="34290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22" name="TextBox 21"/>
          <p:cNvSpPr txBox="1"/>
          <p:nvPr userDrawn="1"/>
        </p:nvSpPr>
        <p:spPr>
          <a:xfrm>
            <a:off x="9486900" y="236808"/>
            <a:ext cx="212162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1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SoftServe Confidential</a:t>
            </a:r>
          </a:p>
        </p:txBody>
      </p:sp>
    </p:spTree>
    <p:extLst>
      <p:ext uri="{BB962C8B-B14F-4D97-AF65-F5344CB8AC3E}">
        <p14:creationId xmlns:p14="http://schemas.microsoft.com/office/powerpoint/2010/main" val="3584278733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WIDE-PHOTO-L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85800" y="685801"/>
            <a:ext cx="10820400" cy="685800"/>
          </a:xfrm>
          <a:prstGeom prst="rect">
            <a:avLst/>
          </a:prstGeom>
        </p:spPr>
        <p:txBody>
          <a:bodyPr lIns="0"/>
          <a:lstStyle>
            <a:lvl1pPr>
              <a:defRPr baseline="0">
                <a:latin typeface="Proxima Nova Black" panose="02000506030000020004" pitchFamily="50" charset="0"/>
              </a:defRPr>
            </a:lvl1pPr>
          </a:lstStyle>
          <a:p>
            <a:r>
              <a:rPr lang="en-US" dirty="0"/>
              <a:t>CLICK TO EDIT THE TITLE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0"/>
          </p:nvPr>
        </p:nvSpPr>
        <p:spPr>
          <a:xfrm>
            <a:off x="0" y="2057400"/>
            <a:ext cx="12192000" cy="48006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8" name="TextBox 7"/>
          <p:cNvSpPr txBox="1"/>
          <p:nvPr userDrawn="1"/>
        </p:nvSpPr>
        <p:spPr>
          <a:xfrm>
            <a:off x="9486900" y="236808"/>
            <a:ext cx="212162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1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SoftServe Confidential</a:t>
            </a:r>
          </a:p>
        </p:txBody>
      </p:sp>
    </p:spTree>
    <p:extLst>
      <p:ext uri="{BB962C8B-B14F-4D97-AF65-F5344CB8AC3E}">
        <p14:creationId xmlns:p14="http://schemas.microsoft.com/office/powerpoint/2010/main" val="2285546438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-LEFT-L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6"/>
          <p:cNvSpPr>
            <a:spLocks noGrp="1"/>
          </p:cNvSpPr>
          <p:nvPr>
            <p:ph type="body" sz="quarter" idx="12" hasCustomPrompt="1"/>
          </p:nvPr>
        </p:nvSpPr>
        <p:spPr>
          <a:xfrm>
            <a:off x="6210300" y="2743200"/>
            <a:ext cx="5295900" cy="2743200"/>
          </a:xfrm>
          <a:prstGeom prst="rect">
            <a:avLst/>
          </a:prstGeom>
        </p:spPr>
        <p:txBody>
          <a:bodyPr lIns="0"/>
          <a:lstStyle>
            <a:lvl1pPr marL="0" indent="0">
              <a:lnSpc>
                <a:spcPct val="100000"/>
              </a:lnSpc>
              <a:buNone/>
              <a:defRPr sz="20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18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914400" indent="0">
              <a:buNone/>
              <a:defRPr sz="16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371600" indent="0"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1828800" indent="0">
              <a:buNone/>
              <a:defRPr sz="12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Click to edit the text 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 hasCustomPrompt="1"/>
          </p:nvPr>
        </p:nvSpPr>
        <p:spPr>
          <a:xfrm>
            <a:off x="6210300" y="1371601"/>
            <a:ext cx="5295900" cy="1371600"/>
          </a:xfrm>
          <a:prstGeom prst="rect">
            <a:avLst/>
          </a:prstGeom>
        </p:spPr>
        <p:txBody>
          <a:bodyPr lIns="0"/>
          <a:lstStyle>
            <a:lvl1pPr>
              <a:lnSpc>
                <a:spcPct val="80000"/>
              </a:lnSpc>
              <a:defRPr baseline="0">
                <a:latin typeface="Proxima Nova Black" panose="02000506030000020004" pitchFamily="50" charset="0"/>
              </a:defRPr>
            </a:lvl1pPr>
          </a:lstStyle>
          <a:p>
            <a:r>
              <a:rPr lang="en-US" dirty="0"/>
              <a:t>TITLE TO BE CAPITALIZED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5295900" cy="68580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TextBox 6"/>
          <p:cNvSpPr txBox="1"/>
          <p:nvPr userDrawn="1"/>
        </p:nvSpPr>
        <p:spPr>
          <a:xfrm>
            <a:off x="9486900" y="236808"/>
            <a:ext cx="212162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1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SoftServe Confidential</a:t>
            </a:r>
          </a:p>
        </p:txBody>
      </p:sp>
    </p:spTree>
    <p:extLst>
      <p:ext uri="{BB962C8B-B14F-4D97-AF65-F5344CB8AC3E}">
        <p14:creationId xmlns:p14="http://schemas.microsoft.com/office/powerpoint/2010/main" val="559046702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SCRIPTION-PHOTO-RIGHT-L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 hasCustomPrompt="1"/>
          </p:nvPr>
        </p:nvSpPr>
        <p:spPr>
          <a:xfrm>
            <a:off x="685800" y="1382486"/>
            <a:ext cx="3467100" cy="1913709"/>
          </a:xfrm>
          <a:prstGeom prst="rect">
            <a:avLst/>
          </a:prstGeom>
        </p:spPr>
        <p:txBody>
          <a:bodyPr lIns="0"/>
          <a:lstStyle>
            <a:lvl1pPr>
              <a:lnSpc>
                <a:spcPct val="80000"/>
              </a:lnSpc>
              <a:defRPr baseline="0">
                <a:latin typeface="Proxima Nova Black" panose="02000506030000020004" pitchFamily="50" charset="0"/>
              </a:defRPr>
            </a:lvl1pPr>
          </a:lstStyle>
          <a:p>
            <a:r>
              <a:rPr lang="en-US" dirty="0"/>
              <a:t>TITLE TO</a:t>
            </a:r>
            <a:r>
              <a:rPr lang="uk-UA" dirty="0"/>
              <a:t/>
            </a:r>
            <a:br>
              <a:rPr lang="uk-UA" dirty="0"/>
            </a:br>
            <a:r>
              <a:rPr lang="en-US" dirty="0"/>
              <a:t>BE</a:t>
            </a:r>
            <a:r>
              <a:rPr lang="uk-UA" dirty="0"/>
              <a:t> С</a:t>
            </a:r>
            <a:r>
              <a:rPr lang="en-US" dirty="0"/>
              <a:t>APITA</a:t>
            </a:r>
            <a:r>
              <a:rPr lang="uk-UA" dirty="0"/>
              <a:t/>
            </a:r>
            <a:br>
              <a:rPr lang="uk-UA" dirty="0"/>
            </a:br>
            <a:r>
              <a:rPr lang="en-US" dirty="0"/>
              <a:t>LIZED</a:t>
            </a:r>
          </a:p>
        </p:txBody>
      </p:sp>
      <p:sp>
        <p:nvSpPr>
          <p:cNvPr id="9" name="TextBox 8"/>
          <p:cNvSpPr txBox="1"/>
          <p:nvPr userDrawn="1"/>
        </p:nvSpPr>
        <p:spPr>
          <a:xfrm>
            <a:off x="9486900" y="236808"/>
            <a:ext cx="212162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1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SoftServe Confidential</a:t>
            </a:r>
          </a:p>
        </p:txBody>
      </p:sp>
      <p:sp>
        <p:nvSpPr>
          <p:cNvPr id="4" name="Picture Placeholder 3"/>
          <p:cNvSpPr>
            <a:spLocks noGrp="1"/>
          </p:cNvSpPr>
          <p:nvPr>
            <p:ph type="pic" sz="quarter" idx="14"/>
          </p:nvPr>
        </p:nvSpPr>
        <p:spPr>
          <a:xfrm>
            <a:off x="4381500" y="1371600"/>
            <a:ext cx="7124700" cy="41148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0" name="Text Placeholder 6"/>
          <p:cNvSpPr>
            <a:spLocks noGrp="1"/>
          </p:cNvSpPr>
          <p:nvPr>
            <p:ph type="body" sz="quarter" idx="12" hasCustomPrompt="1"/>
          </p:nvPr>
        </p:nvSpPr>
        <p:spPr>
          <a:xfrm>
            <a:off x="685800" y="3429000"/>
            <a:ext cx="3467100" cy="2057400"/>
          </a:xfrm>
          <a:prstGeom prst="rect">
            <a:avLst/>
          </a:prstGeom>
        </p:spPr>
        <p:txBody>
          <a:bodyPr lIns="0"/>
          <a:lstStyle>
            <a:lvl1pPr marL="0" indent="0">
              <a:lnSpc>
                <a:spcPct val="100000"/>
              </a:lnSpc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18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914400" indent="0">
              <a:buNone/>
              <a:defRPr sz="16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371600" indent="0"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1828800" indent="0">
              <a:buNone/>
              <a:defRPr sz="12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Click to edit the text </a:t>
            </a:r>
          </a:p>
        </p:txBody>
      </p:sp>
    </p:spTree>
    <p:extLst>
      <p:ext uri="{BB962C8B-B14F-4D97-AF65-F5344CB8AC3E}">
        <p14:creationId xmlns:p14="http://schemas.microsoft.com/office/powerpoint/2010/main" val="178070993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WIDE-CHART-L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85800" y="685801"/>
            <a:ext cx="10820400" cy="685800"/>
          </a:xfrm>
          <a:prstGeom prst="rect">
            <a:avLst/>
          </a:prstGeom>
        </p:spPr>
        <p:txBody>
          <a:bodyPr lIns="0"/>
          <a:lstStyle>
            <a:lvl1pPr>
              <a:defRPr baseline="0">
                <a:latin typeface="Proxima Nova Black" panose="02000506030000020004" pitchFamily="50" charset="0"/>
              </a:defRPr>
            </a:lvl1pPr>
          </a:lstStyle>
          <a:p>
            <a:r>
              <a:rPr lang="en-US" dirty="0"/>
              <a:t>TITLE TO BE CAPITALIZED</a:t>
            </a:r>
          </a:p>
        </p:txBody>
      </p:sp>
      <p:sp>
        <p:nvSpPr>
          <p:cNvPr id="8" name="TextBox 7"/>
          <p:cNvSpPr txBox="1"/>
          <p:nvPr userDrawn="1"/>
        </p:nvSpPr>
        <p:spPr>
          <a:xfrm>
            <a:off x="9486900" y="236808"/>
            <a:ext cx="212162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1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SoftServe Confidential</a:t>
            </a:r>
          </a:p>
        </p:txBody>
      </p:sp>
      <p:sp>
        <p:nvSpPr>
          <p:cNvPr id="5" name="Chart Placeholder 4"/>
          <p:cNvSpPr>
            <a:spLocks noGrp="1"/>
          </p:cNvSpPr>
          <p:nvPr>
            <p:ph type="chart" sz="quarter" idx="11"/>
          </p:nvPr>
        </p:nvSpPr>
        <p:spPr>
          <a:xfrm>
            <a:off x="685800" y="2057400"/>
            <a:ext cx="10820400" cy="34290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8992154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-LEFT-LIGH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 hasCustomPrompt="1"/>
          </p:nvPr>
        </p:nvSpPr>
        <p:spPr>
          <a:xfrm>
            <a:off x="685800" y="1382486"/>
            <a:ext cx="3467100" cy="1913709"/>
          </a:xfrm>
          <a:prstGeom prst="rect">
            <a:avLst/>
          </a:prstGeom>
        </p:spPr>
        <p:txBody>
          <a:bodyPr lIns="0"/>
          <a:lstStyle>
            <a:lvl1pPr>
              <a:lnSpc>
                <a:spcPct val="80000"/>
              </a:lnSpc>
              <a:defRPr baseline="0">
                <a:latin typeface="Proxima Nova Black" panose="02000506030000020004" pitchFamily="50" charset="0"/>
              </a:defRPr>
            </a:lvl1pPr>
          </a:lstStyle>
          <a:p>
            <a:r>
              <a:rPr lang="en-US" dirty="0"/>
              <a:t>TITLE TO</a:t>
            </a:r>
            <a:r>
              <a:rPr lang="uk-UA" dirty="0"/>
              <a:t/>
            </a:r>
            <a:br>
              <a:rPr lang="uk-UA" dirty="0"/>
            </a:br>
            <a:r>
              <a:rPr lang="en-US" dirty="0"/>
              <a:t>BE CAPITA</a:t>
            </a:r>
            <a:r>
              <a:rPr lang="uk-UA" dirty="0"/>
              <a:t/>
            </a:r>
            <a:br>
              <a:rPr lang="uk-UA" dirty="0"/>
            </a:br>
            <a:r>
              <a:rPr lang="en-US" dirty="0"/>
              <a:t>LIZED</a:t>
            </a:r>
          </a:p>
        </p:txBody>
      </p:sp>
      <p:sp>
        <p:nvSpPr>
          <p:cNvPr id="9" name="TextBox 8"/>
          <p:cNvSpPr txBox="1"/>
          <p:nvPr userDrawn="1"/>
        </p:nvSpPr>
        <p:spPr>
          <a:xfrm>
            <a:off x="9486900" y="236808"/>
            <a:ext cx="212162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1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SoftServe Confidential</a:t>
            </a:r>
          </a:p>
        </p:txBody>
      </p:sp>
      <p:sp>
        <p:nvSpPr>
          <p:cNvPr id="10" name="Text Placeholder 6"/>
          <p:cNvSpPr>
            <a:spLocks noGrp="1"/>
          </p:cNvSpPr>
          <p:nvPr>
            <p:ph type="body" sz="quarter" idx="12" hasCustomPrompt="1"/>
          </p:nvPr>
        </p:nvSpPr>
        <p:spPr>
          <a:xfrm>
            <a:off x="685800" y="3429000"/>
            <a:ext cx="3467100" cy="2057400"/>
          </a:xfrm>
          <a:prstGeom prst="rect">
            <a:avLst/>
          </a:prstGeom>
        </p:spPr>
        <p:txBody>
          <a:bodyPr lIns="0"/>
          <a:lstStyle>
            <a:lvl1pPr marL="0" indent="0">
              <a:lnSpc>
                <a:spcPct val="100000"/>
              </a:lnSpc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18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914400" indent="0">
              <a:buNone/>
              <a:defRPr sz="16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371600" indent="0"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1828800" indent="0">
              <a:buNone/>
              <a:defRPr sz="12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Click to edit the text </a:t>
            </a:r>
          </a:p>
        </p:txBody>
      </p:sp>
      <p:sp>
        <p:nvSpPr>
          <p:cNvPr id="5" name="Chart Placeholder 4"/>
          <p:cNvSpPr>
            <a:spLocks noGrp="1"/>
          </p:cNvSpPr>
          <p:nvPr>
            <p:ph type="chart" sz="quarter" idx="13"/>
          </p:nvPr>
        </p:nvSpPr>
        <p:spPr>
          <a:xfrm>
            <a:off x="4381500" y="1371600"/>
            <a:ext cx="7124700" cy="411480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02427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-ONE-COLUMN-DAR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85800" y="685801"/>
            <a:ext cx="10820400" cy="685800"/>
          </a:xfrm>
          <a:prstGeom prst="rect">
            <a:avLst/>
          </a:prstGeom>
        </p:spPr>
        <p:txBody>
          <a:bodyPr lIns="0"/>
          <a:lstStyle>
            <a:lvl1pPr>
              <a:defRPr baseline="0">
                <a:latin typeface="Proxima Nova Black" panose="02000506030000020004" pitchFamily="50" charset="0"/>
              </a:defRPr>
            </a:lvl1pPr>
          </a:lstStyle>
          <a:p>
            <a:r>
              <a:rPr lang="en-US" dirty="0"/>
              <a:t>TITLE TO BE CAPITALIZED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685800" y="2057400"/>
            <a:ext cx="10820400" cy="3429000"/>
          </a:xfrm>
          <a:prstGeom prst="rect">
            <a:avLst/>
          </a:prstGeom>
        </p:spPr>
        <p:txBody>
          <a:bodyPr lIns="0"/>
          <a:lstStyle>
            <a:lvl1pPr marL="0" indent="0">
              <a:lnSpc>
                <a:spcPct val="100000"/>
              </a:lnSpc>
              <a:buNone/>
              <a:defRPr sz="20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18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914400" indent="0">
              <a:buNone/>
              <a:defRPr sz="16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371600" indent="0"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1828800" indent="0">
              <a:buNone/>
              <a:defRPr sz="12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Click to edit the text 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4" name="TextBox 13"/>
          <p:cNvSpPr txBox="1"/>
          <p:nvPr userDrawn="1"/>
        </p:nvSpPr>
        <p:spPr>
          <a:xfrm>
            <a:off x="9486900" y="236808"/>
            <a:ext cx="212162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1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SoftServe Confidential</a:t>
            </a:r>
          </a:p>
        </p:txBody>
      </p:sp>
    </p:spTree>
    <p:extLst>
      <p:ext uri="{BB962C8B-B14F-4D97-AF65-F5344CB8AC3E}">
        <p14:creationId xmlns:p14="http://schemas.microsoft.com/office/powerpoint/2010/main" val="2254637629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One Column Layout"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609600" y="152400"/>
            <a:ext cx="10972800" cy="914400"/>
          </a:xfrm>
        </p:spPr>
        <p:txBody>
          <a:bodyPr>
            <a:normAutofit/>
          </a:bodyPr>
          <a:lstStyle>
            <a:lvl1pPr algn="ctr">
              <a:defRPr lang="en-US" sz="4000" b="1" kern="1200" dirty="0">
                <a:solidFill>
                  <a:srgbClr val="32469A"/>
                </a:solidFill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7" name="Text Placeholder 2"/>
          <p:cNvSpPr>
            <a:spLocks noGrp="1"/>
          </p:cNvSpPr>
          <p:nvPr>
            <p:ph idx="1"/>
          </p:nvPr>
        </p:nvSpPr>
        <p:spPr>
          <a:xfrm>
            <a:off x="609600" y="1447801"/>
            <a:ext cx="10972800" cy="4525963"/>
          </a:xfrm>
          <a:prstGeom prst="rect">
            <a:avLst/>
          </a:prstGeom>
        </p:spPr>
        <p:txBody>
          <a:bodyPr rtlCol="0">
            <a:normAutofit/>
          </a:bodyPr>
          <a:lstStyle>
            <a:lvl1pPr>
              <a:defRPr>
                <a:latin typeface="Segoe UI" pitchFamily="34" charset="0"/>
                <a:ea typeface="Segoe UI" pitchFamily="34" charset="0"/>
                <a:cs typeface="Segoe UI" pitchFamily="34" charset="0"/>
              </a:defRPr>
            </a:lvl1pPr>
            <a:lvl2pPr>
              <a:defRPr>
                <a:latin typeface="Segoe UI" pitchFamily="34" charset="0"/>
                <a:ea typeface="Segoe UI" pitchFamily="34" charset="0"/>
                <a:cs typeface="Segoe UI" pitchFamily="34" charset="0"/>
              </a:defRPr>
            </a:lvl2pPr>
            <a:lvl3pPr>
              <a:defRPr>
                <a:latin typeface="Segoe UI" pitchFamily="34" charset="0"/>
                <a:ea typeface="Segoe UI" pitchFamily="34" charset="0"/>
                <a:cs typeface="Segoe UI" pitchFamily="34" charset="0"/>
              </a:defRPr>
            </a:lvl3pPr>
            <a:lvl4pPr>
              <a:defRPr>
                <a:latin typeface="Segoe UI" pitchFamily="34" charset="0"/>
                <a:ea typeface="Segoe UI" pitchFamily="34" charset="0"/>
                <a:cs typeface="Segoe UI" pitchFamily="34" charset="0"/>
              </a:defRPr>
            </a:lvl4pPr>
            <a:lvl5pPr>
              <a:defRPr>
                <a:latin typeface="Segoe UI" pitchFamily="34" charset="0"/>
                <a:ea typeface="Segoe UI" pitchFamily="34" charset="0"/>
                <a:cs typeface="Segoe UI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978337569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32944063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tandard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 hasCustomPrompt="1"/>
          </p:nvPr>
        </p:nvSpPr>
        <p:spPr>
          <a:xfrm>
            <a:off x="412202" y="1233488"/>
            <a:ext cx="11355761" cy="525970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 sz="3500">
                <a:solidFill>
                  <a:srgbClr val="171B65"/>
                </a:solidFill>
              </a:defRPr>
            </a:lvl1pPr>
          </a:lstStyle>
          <a:p>
            <a:r>
              <a:rPr lang="en-US" dirty="0"/>
              <a:t>Click to add title</a:t>
            </a:r>
            <a:endParaRPr lang="uk-UA" dirty="0"/>
          </a:p>
        </p:txBody>
      </p:sp>
      <p:sp>
        <p:nvSpPr>
          <p:cNvPr id="11" name="Content Placeholder 4"/>
          <p:cNvSpPr>
            <a:spLocks noGrp="1"/>
          </p:cNvSpPr>
          <p:nvPr>
            <p:ph sz="half" idx="10" hasCustomPrompt="1"/>
          </p:nvPr>
        </p:nvSpPr>
        <p:spPr>
          <a:xfrm>
            <a:off x="412200" y="2034652"/>
            <a:ext cx="11352277" cy="4351338"/>
          </a:xfrm>
        </p:spPr>
        <p:txBody>
          <a:bodyPr/>
          <a:lstStyle/>
          <a:p>
            <a:pPr lvl="0"/>
            <a:r>
              <a:rPr lang="en-US" dirty="0"/>
              <a:t>Click to add text</a:t>
            </a:r>
            <a:endParaRPr lang="ru-RU" dirty="0"/>
          </a:p>
          <a:p>
            <a:pPr lvl="1"/>
            <a:r>
              <a:rPr lang="en-US" dirty="0"/>
              <a:t>Second level</a:t>
            </a:r>
            <a:endParaRPr lang="ru-RU" dirty="0"/>
          </a:p>
          <a:p>
            <a:pPr lvl="2"/>
            <a:r>
              <a:rPr lang="en-US" dirty="0"/>
              <a:t>Third level</a:t>
            </a:r>
            <a:endParaRPr lang="ru-RU" dirty="0"/>
          </a:p>
          <a:p>
            <a:pPr lvl="3"/>
            <a:r>
              <a:rPr lang="en-US" dirty="0"/>
              <a:t>Fourth level</a:t>
            </a:r>
            <a:endParaRPr lang="ru-RU" dirty="0"/>
          </a:p>
          <a:p>
            <a:pPr lvl="4"/>
            <a:r>
              <a:rPr lang="en-US" dirty="0"/>
              <a:t>Fifth level</a:t>
            </a:r>
          </a:p>
          <a:p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val="1018667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-TWO-COLUMNS-DAR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85800" y="685801"/>
            <a:ext cx="10820400" cy="685800"/>
          </a:xfrm>
          <a:prstGeom prst="rect">
            <a:avLst/>
          </a:prstGeom>
        </p:spPr>
        <p:txBody>
          <a:bodyPr lIns="0"/>
          <a:lstStyle>
            <a:lvl1pPr>
              <a:defRPr baseline="0">
                <a:latin typeface="Proxima Nova Black" panose="02000506030000020004" pitchFamily="50" charset="0"/>
              </a:defRPr>
            </a:lvl1pPr>
          </a:lstStyle>
          <a:p>
            <a:r>
              <a:rPr lang="en-US" dirty="0"/>
              <a:t>TITLE TO BE CAPITALIZED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685800" y="2057400"/>
            <a:ext cx="5174998" cy="3429000"/>
          </a:xfrm>
          <a:prstGeom prst="rect">
            <a:avLst/>
          </a:prstGeom>
        </p:spPr>
        <p:txBody>
          <a:bodyPr lIns="0"/>
          <a:lstStyle>
            <a:lvl1pPr marL="0" indent="0">
              <a:lnSpc>
                <a:spcPct val="100000"/>
              </a:lnSpc>
              <a:buNone/>
              <a:defRPr sz="20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18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914400" indent="0">
              <a:buNone/>
              <a:defRPr sz="16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371600" indent="0"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1828800" indent="0">
              <a:buNone/>
              <a:defRPr sz="12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Click to edit the text 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6330696" y="2057400"/>
            <a:ext cx="5175504" cy="3429000"/>
          </a:xfrm>
          <a:prstGeom prst="rect">
            <a:avLst/>
          </a:prstGeom>
        </p:spPr>
        <p:txBody>
          <a:bodyPr lIns="0"/>
          <a:lstStyle>
            <a:lvl1pPr marL="0" indent="0">
              <a:lnSpc>
                <a:spcPct val="100000"/>
              </a:lnSpc>
              <a:buNone/>
              <a:defRPr sz="20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18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914400" indent="0">
              <a:buNone/>
              <a:defRPr sz="16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371600" indent="0"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1828800" indent="0">
              <a:buNone/>
              <a:defRPr sz="12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Click to edit the text 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TextBox 7"/>
          <p:cNvSpPr txBox="1"/>
          <p:nvPr userDrawn="1"/>
        </p:nvSpPr>
        <p:spPr>
          <a:xfrm>
            <a:off x="9486900" y="236808"/>
            <a:ext cx="212162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1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SoftServe Confidential</a:t>
            </a:r>
          </a:p>
        </p:txBody>
      </p:sp>
    </p:spTree>
    <p:extLst>
      <p:ext uri="{BB962C8B-B14F-4D97-AF65-F5344CB8AC3E}">
        <p14:creationId xmlns:p14="http://schemas.microsoft.com/office/powerpoint/2010/main" val="197772682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XT-THREE-COLUMNS-DAR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685800" y="685801"/>
            <a:ext cx="10820400" cy="685800"/>
          </a:xfrm>
          <a:prstGeom prst="rect">
            <a:avLst/>
          </a:prstGeom>
        </p:spPr>
        <p:txBody>
          <a:bodyPr lIns="0"/>
          <a:lstStyle>
            <a:lvl1pPr>
              <a:defRPr baseline="0">
                <a:latin typeface="Proxima Nova Black" panose="02000506030000020004" pitchFamily="50" charset="0"/>
              </a:defRPr>
            </a:lvl1pPr>
          </a:lstStyle>
          <a:p>
            <a:r>
              <a:rPr lang="en-US" dirty="0"/>
              <a:t>TITLE TO BE CAPITALIZED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685800" y="2057400"/>
            <a:ext cx="3467100" cy="3429000"/>
          </a:xfrm>
          <a:prstGeom prst="rect">
            <a:avLst/>
          </a:prstGeom>
        </p:spPr>
        <p:txBody>
          <a:bodyPr lIns="0"/>
          <a:lstStyle>
            <a:lvl1pPr marL="0" indent="0">
              <a:lnSpc>
                <a:spcPct val="100000"/>
              </a:lnSpc>
              <a:buNone/>
              <a:defRPr sz="20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18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914400" indent="0">
              <a:buNone/>
              <a:defRPr sz="16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371600" indent="0"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1828800" indent="0">
              <a:buNone/>
              <a:defRPr sz="12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Click to edit the text 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4363212" y="2057400"/>
            <a:ext cx="3465576" cy="3429000"/>
          </a:xfrm>
          <a:prstGeom prst="rect">
            <a:avLst/>
          </a:prstGeom>
        </p:spPr>
        <p:txBody>
          <a:bodyPr lIns="0"/>
          <a:lstStyle>
            <a:lvl1pPr marL="0" indent="0">
              <a:lnSpc>
                <a:spcPct val="100000"/>
              </a:lnSpc>
              <a:buNone/>
              <a:defRPr sz="20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18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914400" indent="0">
              <a:buNone/>
              <a:defRPr sz="16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371600" indent="0"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1828800" indent="0">
              <a:buNone/>
              <a:defRPr sz="12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Click to edit the text 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6"/>
          <p:cNvSpPr>
            <a:spLocks noGrp="1"/>
          </p:cNvSpPr>
          <p:nvPr>
            <p:ph type="body" sz="quarter" idx="12" hasCustomPrompt="1"/>
          </p:nvPr>
        </p:nvSpPr>
        <p:spPr>
          <a:xfrm>
            <a:off x="8039100" y="2057400"/>
            <a:ext cx="3467100" cy="3429000"/>
          </a:xfrm>
          <a:prstGeom prst="rect">
            <a:avLst/>
          </a:prstGeom>
        </p:spPr>
        <p:txBody>
          <a:bodyPr lIns="0"/>
          <a:lstStyle>
            <a:lvl1pPr marL="0" indent="0">
              <a:lnSpc>
                <a:spcPct val="100000"/>
              </a:lnSpc>
              <a:buNone/>
              <a:defRPr sz="20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18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914400" indent="0">
              <a:buNone/>
              <a:defRPr sz="16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371600" indent="0"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1828800" indent="0">
              <a:buNone/>
              <a:defRPr sz="12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Click to edit the text 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8" name="TextBox 7"/>
          <p:cNvSpPr txBox="1"/>
          <p:nvPr userDrawn="1"/>
        </p:nvSpPr>
        <p:spPr>
          <a:xfrm>
            <a:off x="9486900" y="236808"/>
            <a:ext cx="212162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1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SoftServe Confidential</a:t>
            </a:r>
          </a:p>
        </p:txBody>
      </p:sp>
    </p:spTree>
    <p:extLst>
      <p:ext uri="{BB962C8B-B14F-4D97-AF65-F5344CB8AC3E}">
        <p14:creationId xmlns:p14="http://schemas.microsoft.com/office/powerpoint/2010/main" val="26604433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-DESCRIPTION-SIDETEXT-DAR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6"/>
          <p:cNvSpPr>
            <a:spLocks noGrp="1"/>
          </p:cNvSpPr>
          <p:nvPr>
            <p:ph type="body" sz="quarter" idx="12" hasCustomPrompt="1"/>
          </p:nvPr>
        </p:nvSpPr>
        <p:spPr>
          <a:xfrm>
            <a:off x="4381500" y="1382486"/>
            <a:ext cx="7124700" cy="4103914"/>
          </a:xfrm>
          <a:prstGeom prst="rect">
            <a:avLst/>
          </a:prstGeom>
        </p:spPr>
        <p:txBody>
          <a:bodyPr lIns="0"/>
          <a:lstStyle>
            <a:lvl1pPr marL="0" indent="0">
              <a:lnSpc>
                <a:spcPct val="100000"/>
              </a:lnSpc>
              <a:buNone/>
              <a:defRPr sz="20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18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914400" indent="0">
              <a:buNone/>
              <a:defRPr sz="16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371600" indent="0"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1828800" indent="0">
              <a:buNone/>
              <a:defRPr sz="12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Click to edit the text 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 hasCustomPrompt="1"/>
          </p:nvPr>
        </p:nvSpPr>
        <p:spPr>
          <a:xfrm>
            <a:off x="685800" y="1382486"/>
            <a:ext cx="3467100" cy="1913709"/>
          </a:xfrm>
          <a:prstGeom prst="rect">
            <a:avLst/>
          </a:prstGeom>
        </p:spPr>
        <p:txBody>
          <a:bodyPr lIns="0"/>
          <a:lstStyle>
            <a:lvl1pPr>
              <a:lnSpc>
                <a:spcPct val="80000"/>
              </a:lnSpc>
              <a:defRPr baseline="0">
                <a:latin typeface="Proxima Nova Black" panose="02000506030000020004" pitchFamily="50" charset="0"/>
              </a:defRPr>
            </a:lvl1pPr>
          </a:lstStyle>
          <a:p>
            <a:r>
              <a:rPr lang="en-US" dirty="0"/>
              <a:t>TITLE TO</a:t>
            </a:r>
            <a:r>
              <a:rPr lang="uk-UA" dirty="0"/>
              <a:t/>
            </a:r>
            <a:br>
              <a:rPr lang="uk-UA" dirty="0"/>
            </a:br>
            <a:r>
              <a:rPr lang="en-US" dirty="0"/>
              <a:t>BE CAPITA</a:t>
            </a:r>
            <a:r>
              <a:rPr lang="uk-UA" dirty="0"/>
              <a:t/>
            </a:r>
            <a:br>
              <a:rPr lang="uk-UA" dirty="0"/>
            </a:br>
            <a:r>
              <a:rPr lang="en-US" dirty="0"/>
              <a:t>LIZED</a:t>
            </a:r>
          </a:p>
        </p:txBody>
      </p:sp>
      <p:sp>
        <p:nvSpPr>
          <p:cNvPr id="8" name="Text Placeholder 6"/>
          <p:cNvSpPr>
            <a:spLocks noGrp="1"/>
          </p:cNvSpPr>
          <p:nvPr>
            <p:ph type="body" sz="quarter" idx="13" hasCustomPrompt="1"/>
          </p:nvPr>
        </p:nvSpPr>
        <p:spPr>
          <a:xfrm>
            <a:off x="685800" y="3429001"/>
            <a:ext cx="3467100" cy="2057400"/>
          </a:xfrm>
          <a:prstGeom prst="rect">
            <a:avLst/>
          </a:prstGeom>
        </p:spPr>
        <p:txBody>
          <a:bodyPr lIns="0"/>
          <a:lstStyle>
            <a:lvl1pPr marL="0" indent="0">
              <a:lnSpc>
                <a:spcPct val="100000"/>
              </a:lnSpc>
              <a:buNone/>
              <a:defRPr sz="1600">
                <a:latin typeface="Proxima Nova Black" panose="02000506030000020004" pitchFamily="50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18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914400" indent="0">
              <a:buNone/>
              <a:defRPr sz="16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371600" indent="0"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1828800" indent="0">
              <a:buNone/>
              <a:defRPr sz="12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Click to edit the text </a:t>
            </a:r>
          </a:p>
        </p:txBody>
      </p:sp>
      <p:sp>
        <p:nvSpPr>
          <p:cNvPr id="9" name="TextBox 8"/>
          <p:cNvSpPr txBox="1"/>
          <p:nvPr userDrawn="1"/>
        </p:nvSpPr>
        <p:spPr>
          <a:xfrm>
            <a:off x="9486900" y="236808"/>
            <a:ext cx="212162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1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SoftServe Confidential</a:t>
            </a:r>
          </a:p>
        </p:txBody>
      </p:sp>
    </p:spTree>
    <p:extLst>
      <p:ext uri="{BB962C8B-B14F-4D97-AF65-F5344CB8AC3E}">
        <p14:creationId xmlns:p14="http://schemas.microsoft.com/office/powerpoint/2010/main" val="26078818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-SIDETEXT-PROCESS-DAR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6"/>
          <p:cNvSpPr>
            <a:spLocks noGrp="1"/>
          </p:cNvSpPr>
          <p:nvPr>
            <p:ph type="body" sz="quarter" idx="12" hasCustomPrompt="1"/>
          </p:nvPr>
        </p:nvSpPr>
        <p:spPr>
          <a:xfrm>
            <a:off x="4381500" y="1377043"/>
            <a:ext cx="7124700" cy="2051957"/>
          </a:xfrm>
          <a:prstGeom prst="rect">
            <a:avLst/>
          </a:prstGeom>
        </p:spPr>
        <p:txBody>
          <a:bodyPr lIns="0"/>
          <a:lstStyle>
            <a:lvl1pPr marL="0" indent="0">
              <a:lnSpc>
                <a:spcPct val="100000"/>
              </a:lnSpc>
              <a:buNone/>
              <a:defRPr sz="20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18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914400" indent="0">
              <a:buNone/>
              <a:defRPr sz="16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371600" indent="0"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1828800" indent="0">
              <a:buNone/>
              <a:defRPr sz="12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Click to edit the text 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 hasCustomPrompt="1"/>
          </p:nvPr>
        </p:nvSpPr>
        <p:spPr>
          <a:xfrm>
            <a:off x="685800" y="1377043"/>
            <a:ext cx="3467100" cy="2051957"/>
          </a:xfrm>
          <a:prstGeom prst="rect">
            <a:avLst/>
          </a:prstGeom>
        </p:spPr>
        <p:txBody>
          <a:bodyPr lIns="0"/>
          <a:lstStyle>
            <a:lvl1pPr>
              <a:lnSpc>
                <a:spcPct val="80000"/>
              </a:lnSpc>
              <a:defRPr baseline="0">
                <a:latin typeface="Proxima Nova Black" panose="02000506030000020004" pitchFamily="50" charset="0"/>
              </a:defRPr>
            </a:lvl1pPr>
          </a:lstStyle>
          <a:p>
            <a:r>
              <a:rPr lang="en-US" dirty="0"/>
              <a:t>TITLE TO</a:t>
            </a:r>
            <a:r>
              <a:rPr lang="uk-UA" dirty="0"/>
              <a:t/>
            </a:r>
            <a:br>
              <a:rPr lang="uk-UA" dirty="0"/>
            </a:br>
            <a:r>
              <a:rPr lang="en-US" dirty="0"/>
              <a:t>BE CAPITA</a:t>
            </a:r>
            <a:r>
              <a:rPr lang="uk-UA" dirty="0"/>
              <a:t/>
            </a:r>
            <a:br>
              <a:rPr lang="uk-UA" dirty="0"/>
            </a:br>
            <a:r>
              <a:rPr lang="en-US" dirty="0"/>
              <a:t>LIZED</a:t>
            </a:r>
          </a:p>
        </p:txBody>
      </p:sp>
      <p:sp>
        <p:nvSpPr>
          <p:cNvPr id="4" name="Oval 3"/>
          <p:cNvSpPr/>
          <p:nvPr userDrawn="1"/>
        </p:nvSpPr>
        <p:spPr>
          <a:xfrm>
            <a:off x="917664" y="3638007"/>
            <a:ext cx="1598024" cy="1598024"/>
          </a:xfrm>
          <a:prstGeom prst="ellipse">
            <a:avLst/>
          </a:prstGeom>
          <a:noFill/>
          <a:ln w="28575">
            <a:solidFill>
              <a:schemeClr val="bg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/>
          <p:cNvSpPr/>
          <p:nvPr userDrawn="1"/>
        </p:nvSpPr>
        <p:spPr>
          <a:xfrm>
            <a:off x="3113586" y="3638007"/>
            <a:ext cx="1598024" cy="1598024"/>
          </a:xfrm>
          <a:prstGeom prst="ellipse">
            <a:avLst/>
          </a:prstGeom>
          <a:noFill/>
          <a:ln w="28575">
            <a:solidFill>
              <a:schemeClr val="bg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/>
          <p:cNvSpPr/>
          <p:nvPr userDrawn="1"/>
        </p:nvSpPr>
        <p:spPr>
          <a:xfrm>
            <a:off x="5309508" y="3638007"/>
            <a:ext cx="1598024" cy="1598024"/>
          </a:xfrm>
          <a:prstGeom prst="ellipse">
            <a:avLst/>
          </a:prstGeom>
          <a:noFill/>
          <a:ln w="28575">
            <a:solidFill>
              <a:schemeClr val="bg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/>
          <p:cNvSpPr/>
          <p:nvPr userDrawn="1"/>
        </p:nvSpPr>
        <p:spPr>
          <a:xfrm>
            <a:off x="7505429" y="3638007"/>
            <a:ext cx="1598024" cy="1598024"/>
          </a:xfrm>
          <a:prstGeom prst="ellipse">
            <a:avLst/>
          </a:prstGeom>
          <a:noFill/>
          <a:ln w="28575">
            <a:solidFill>
              <a:schemeClr val="bg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/>
          <p:cNvSpPr/>
          <p:nvPr userDrawn="1"/>
        </p:nvSpPr>
        <p:spPr>
          <a:xfrm>
            <a:off x="9701348" y="3638007"/>
            <a:ext cx="1598024" cy="1598024"/>
          </a:xfrm>
          <a:prstGeom prst="ellipse">
            <a:avLst/>
          </a:prstGeom>
          <a:noFill/>
          <a:ln w="28575">
            <a:solidFill>
              <a:schemeClr val="bg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6" name="Straight Arrow Connector 15"/>
          <p:cNvCxnSpPr/>
          <p:nvPr userDrawn="1"/>
        </p:nvCxnSpPr>
        <p:spPr>
          <a:xfrm>
            <a:off x="2700337" y="4437019"/>
            <a:ext cx="228600" cy="0"/>
          </a:xfrm>
          <a:prstGeom prst="straightConnector1">
            <a:avLst/>
          </a:prstGeom>
          <a:ln w="19050">
            <a:solidFill>
              <a:schemeClr val="bg1">
                <a:lumMod val="65000"/>
                <a:lumOff val="35000"/>
              </a:schemeClr>
            </a:solidFill>
            <a:tailEnd type="arrow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/>
          <p:nvPr userDrawn="1"/>
        </p:nvCxnSpPr>
        <p:spPr>
          <a:xfrm>
            <a:off x="4896259" y="4437019"/>
            <a:ext cx="228600" cy="0"/>
          </a:xfrm>
          <a:prstGeom prst="straightConnector1">
            <a:avLst/>
          </a:prstGeom>
          <a:ln w="19050">
            <a:solidFill>
              <a:schemeClr val="bg1">
                <a:lumMod val="65000"/>
                <a:lumOff val="35000"/>
              </a:schemeClr>
            </a:solidFill>
            <a:tailEnd type="arrow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/>
          <p:nvPr userDrawn="1"/>
        </p:nvCxnSpPr>
        <p:spPr>
          <a:xfrm>
            <a:off x="7092181" y="4437019"/>
            <a:ext cx="228600" cy="0"/>
          </a:xfrm>
          <a:prstGeom prst="straightConnector1">
            <a:avLst/>
          </a:prstGeom>
          <a:ln w="19050">
            <a:solidFill>
              <a:schemeClr val="bg1">
                <a:lumMod val="65000"/>
                <a:lumOff val="35000"/>
              </a:schemeClr>
            </a:solidFill>
            <a:tailEnd type="arrow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/>
          <p:cNvCxnSpPr/>
          <p:nvPr userDrawn="1"/>
        </p:nvCxnSpPr>
        <p:spPr>
          <a:xfrm>
            <a:off x="9288101" y="4437019"/>
            <a:ext cx="228600" cy="0"/>
          </a:xfrm>
          <a:prstGeom prst="straightConnector1">
            <a:avLst/>
          </a:prstGeom>
          <a:ln w="19050">
            <a:solidFill>
              <a:schemeClr val="bg1">
                <a:lumMod val="65000"/>
                <a:lumOff val="35000"/>
              </a:schemeClr>
            </a:solidFill>
            <a:tailEnd type="arrow" w="lg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 Placeholder 6"/>
          <p:cNvSpPr>
            <a:spLocks noGrp="1"/>
          </p:cNvSpPr>
          <p:nvPr>
            <p:ph type="body" sz="quarter" idx="13" hasCustomPrompt="1"/>
          </p:nvPr>
        </p:nvSpPr>
        <p:spPr>
          <a:xfrm>
            <a:off x="1045028" y="4040777"/>
            <a:ext cx="1349829" cy="809897"/>
          </a:xfrm>
          <a:prstGeom prst="rect">
            <a:avLst/>
          </a:prstGeom>
        </p:spPr>
        <p:txBody>
          <a:bodyPr lIns="0"/>
          <a:lstStyle>
            <a:lvl1pPr marL="0" indent="0" algn="ctr">
              <a:lnSpc>
                <a:spcPct val="100000"/>
              </a:lnSpc>
              <a:buNone/>
              <a:defRPr sz="1600">
                <a:latin typeface="Proxima Nova Black" panose="02000506030000020004" pitchFamily="50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18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914400" indent="0">
              <a:buNone/>
              <a:defRPr sz="16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371600" indent="0"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1828800" indent="0">
              <a:buNone/>
              <a:defRPr sz="12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Click to edit the text </a:t>
            </a:r>
          </a:p>
        </p:txBody>
      </p:sp>
      <p:sp>
        <p:nvSpPr>
          <p:cNvPr id="22" name="Text Placeholder 6"/>
          <p:cNvSpPr>
            <a:spLocks noGrp="1"/>
          </p:cNvSpPr>
          <p:nvPr>
            <p:ph type="body" sz="quarter" idx="14" hasCustomPrompt="1"/>
          </p:nvPr>
        </p:nvSpPr>
        <p:spPr>
          <a:xfrm>
            <a:off x="3247481" y="4040777"/>
            <a:ext cx="1349829" cy="809897"/>
          </a:xfrm>
          <a:prstGeom prst="rect">
            <a:avLst/>
          </a:prstGeom>
        </p:spPr>
        <p:txBody>
          <a:bodyPr lIns="0"/>
          <a:lstStyle>
            <a:lvl1pPr marL="0" indent="0" algn="ctr">
              <a:lnSpc>
                <a:spcPct val="100000"/>
              </a:lnSpc>
              <a:buNone/>
              <a:defRPr sz="1600">
                <a:latin typeface="Proxima Nova Black" panose="02000506030000020004" pitchFamily="50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18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914400" indent="0">
              <a:buNone/>
              <a:defRPr sz="16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371600" indent="0"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1828800" indent="0">
              <a:buNone/>
              <a:defRPr sz="12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Click to edit the text </a:t>
            </a:r>
          </a:p>
        </p:txBody>
      </p:sp>
      <p:sp>
        <p:nvSpPr>
          <p:cNvPr id="23" name="Text Placeholder 6"/>
          <p:cNvSpPr>
            <a:spLocks noGrp="1"/>
          </p:cNvSpPr>
          <p:nvPr>
            <p:ph type="body" sz="quarter" idx="15" hasCustomPrompt="1"/>
          </p:nvPr>
        </p:nvSpPr>
        <p:spPr>
          <a:xfrm>
            <a:off x="5433605" y="4040777"/>
            <a:ext cx="1349829" cy="809897"/>
          </a:xfrm>
          <a:prstGeom prst="rect">
            <a:avLst/>
          </a:prstGeom>
        </p:spPr>
        <p:txBody>
          <a:bodyPr lIns="0"/>
          <a:lstStyle>
            <a:lvl1pPr marL="0" indent="0" algn="ctr">
              <a:lnSpc>
                <a:spcPct val="100000"/>
              </a:lnSpc>
              <a:buNone/>
              <a:defRPr sz="1600">
                <a:latin typeface="Proxima Nova Black" panose="02000506030000020004" pitchFamily="50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18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914400" indent="0">
              <a:buNone/>
              <a:defRPr sz="16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371600" indent="0"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1828800" indent="0">
              <a:buNone/>
              <a:defRPr sz="12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Click to edit the text </a:t>
            </a:r>
          </a:p>
        </p:txBody>
      </p:sp>
      <p:sp>
        <p:nvSpPr>
          <p:cNvPr id="24" name="Text Placeholder 6"/>
          <p:cNvSpPr>
            <a:spLocks noGrp="1"/>
          </p:cNvSpPr>
          <p:nvPr>
            <p:ph type="body" sz="quarter" idx="16" hasCustomPrompt="1"/>
          </p:nvPr>
        </p:nvSpPr>
        <p:spPr>
          <a:xfrm>
            <a:off x="7639324" y="4040777"/>
            <a:ext cx="1349829" cy="809897"/>
          </a:xfrm>
          <a:prstGeom prst="rect">
            <a:avLst/>
          </a:prstGeom>
        </p:spPr>
        <p:txBody>
          <a:bodyPr lIns="0"/>
          <a:lstStyle>
            <a:lvl1pPr marL="0" indent="0" algn="ctr">
              <a:lnSpc>
                <a:spcPct val="100000"/>
              </a:lnSpc>
              <a:buNone/>
              <a:defRPr sz="1600">
                <a:latin typeface="Proxima Nova Black" panose="02000506030000020004" pitchFamily="50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18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914400" indent="0">
              <a:buNone/>
              <a:defRPr sz="16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371600" indent="0"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1828800" indent="0">
              <a:buNone/>
              <a:defRPr sz="12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Click to edit the text </a:t>
            </a:r>
          </a:p>
        </p:txBody>
      </p:sp>
      <p:sp>
        <p:nvSpPr>
          <p:cNvPr id="25" name="Text Placeholder 6"/>
          <p:cNvSpPr>
            <a:spLocks noGrp="1"/>
          </p:cNvSpPr>
          <p:nvPr>
            <p:ph type="body" sz="quarter" idx="17" hasCustomPrompt="1"/>
          </p:nvPr>
        </p:nvSpPr>
        <p:spPr>
          <a:xfrm>
            <a:off x="9825445" y="4040777"/>
            <a:ext cx="1349829" cy="809897"/>
          </a:xfrm>
          <a:prstGeom prst="rect">
            <a:avLst/>
          </a:prstGeom>
        </p:spPr>
        <p:txBody>
          <a:bodyPr lIns="0"/>
          <a:lstStyle>
            <a:lvl1pPr marL="0" indent="0" algn="ctr">
              <a:lnSpc>
                <a:spcPct val="100000"/>
              </a:lnSpc>
              <a:buNone/>
              <a:defRPr sz="1600">
                <a:latin typeface="Proxima Nova Black" panose="02000506030000020004" pitchFamily="50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18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914400" indent="0">
              <a:buNone/>
              <a:defRPr sz="16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371600" indent="0"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1828800" indent="0">
              <a:buNone/>
              <a:defRPr sz="12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Click to edit the text </a:t>
            </a:r>
          </a:p>
        </p:txBody>
      </p:sp>
      <p:sp>
        <p:nvSpPr>
          <p:cNvPr id="26" name="TextBox 25"/>
          <p:cNvSpPr txBox="1"/>
          <p:nvPr userDrawn="1"/>
        </p:nvSpPr>
        <p:spPr>
          <a:xfrm>
            <a:off x="9486900" y="236808"/>
            <a:ext cx="212162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1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SoftServe Confidential</a:t>
            </a:r>
          </a:p>
        </p:txBody>
      </p:sp>
    </p:spTree>
    <p:extLst>
      <p:ext uri="{BB962C8B-B14F-4D97-AF65-F5344CB8AC3E}">
        <p14:creationId xmlns:p14="http://schemas.microsoft.com/office/powerpoint/2010/main" val="256236396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-TIMELINE-DAR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ext Placeholder 6"/>
          <p:cNvSpPr>
            <a:spLocks noGrp="1"/>
          </p:cNvSpPr>
          <p:nvPr>
            <p:ph type="body" sz="quarter" idx="13" hasCustomPrompt="1"/>
          </p:nvPr>
        </p:nvSpPr>
        <p:spPr>
          <a:xfrm>
            <a:off x="685800" y="2057400"/>
            <a:ext cx="1466850" cy="809897"/>
          </a:xfrm>
          <a:prstGeom prst="rect">
            <a:avLst/>
          </a:prstGeom>
        </p:spPr>
        <p:txBody>
          <a:bodyPr lIns="0"/>
          <a:lstStyle>
            <a:lvl1pPr marL="0" indent="0" algn="l">
              <a:lnSpc>
                <a:spcPct val="100000"/>
              </a:lnSpc>
              <a:buNone/>
              <a:defRPr sz="1600">
                <a:latin typeface="Proxima Nova Black" panose="02000506030000020004" pitchFamily="50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18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914400" indent="0">
              <a:buNone/>
              <a:defRPr sz="16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371600" indent="0"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1828800" indent="0">
              <a:buNone/>
              <a:defRPr sz="12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Click to edit the text</a:t>
            </a:r>
          </a:p>
        </p:txBody>
      </p:sp>
      <p:sp>
        <p:nvSpPr>
          <p:cNvPr id="21" name="Title 1"/>
          <p:cNvSpPr>
            <a:spLocks noGrp="1"/>
          </p:cNvSpPr>
          <p:nvPr>
            <p:ph type="title" hasCustomPrompt="1"/>
          </p:nvPr>
        </p:nvSpPr>
        <p:spPr>
          <a:xfrm>
            <a:off x="685800" y="685801"/>
            <a:ext cx="10820400" cy="685800"/>
          </a:xfrm>
          <a:prstGeom prst="rect">
            <a:avLst/>
          </a:prstGeom>
        </p:spPr>
        <p:txBody>
          <a:bodyPr lIns="0"/>
          <a:lstStyle>
            <a:lvl1pPr>
              <a:defRPr baseline="0">
                <a:latin typeface="Proxima Nova Black" panose="02000506030000020004" pitchFamily="50" charset="0"/>
              </a:defRPr>
            </a:lvl1pPr>
          </a:lstStyle>
          <a:p>
            <a:r>
              <a:rPr lang="en-US" dirty="0"/>
              <a:t>TITLE TO BE CAPITALIZED</a:t>
            </a:r>
          </a:p>
        </p:txBody>
      </p:sp>
      <p:cxnSp>
        <p:nvCxnSpPr>
          <p:cNvPr id="6" name="Straight Connector 5"/>
          <p:cNvCxnSpPr/>
          <p:nvPr userDrawn="1"/>
        </p:nvCxnSpPr>
        <p:spPr>
          <a:xfrm>
            <a:off x="-28575" y="2743200"/>
            <a:ext cx="12252960" cy="0"/>
          </a:xfrm>
          <a:prstGeom prst="line">
            <a:avLst/>
          </a:prstGeom>
          <a:ln w="19050">
            <a:solidFill>
              <a:schemeClr val="bg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Oval 6"/>
          <p:cNvSpPr/>
          <p:nvPr userDrawn="1"/>
        </p:nvSpPr>
        <p:spPr>
          <a:xfrm>
            <a:off x="617220" y="2674620"/>
            <a:ext cx="137160" cy="137160"/>
          </a:xfrm>
          <a:prstGeom prst="ellipse">
            <a:avLst/>
          </a:prstGeom>
          <a:solidFill>
            <a:schemeClr val="bg1">
              <a:lumMod val="65000"/>
              <a:lumOff val="35000"/>
            </a:schemeClr>
          </a:solidFill>
          <a:ln>
            <a:solidFill>
              <a:schemeClr val="bg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Oval 25"/>
          <p:cNvSpPr/>
          <p:nvPr userDrawn="1"/>
        </p:nvSpPr>
        <p:spPr>
          <a:xfrm>
            <a:off x="2827020" y="2674620"/>
            <a:ext cx="137160" cy="137160"/>
          </a:xfrm>
          <a:prstGeom prst="ellipse">
            <a:avLst/>
          </a:prstGeom>
          <a:solidFill>
            <a:schemeClr val="bg1">
              <a:lumMod val="65000"/>
              <a:lumOff val="35000"/>
            </a:schemeClr>
          </a:solidFill>
          <a:ln>
            <a:solidFill>
              <a:schemeClr val="bg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Oval 26"/>
          <p:cNvSpPr/>
          <p:nvPr userDrawn="1"/>
        </p:nvSpPr>
        <p:spPr>
          <a:xfrm>
            <a:off x="5036820" y="2674620"/>
            <a:ext cx="137160" cy="137160"/>
          </a:xfrm>
          <a:prstGeom prst="ellipse">
            <a:avLst/>
          </a:prstGeom>
          <a:solidFill>
            <a:schemeClr val="bg1">
              <a:lumMod val="65000"/>
              <a:lumOff val="35000"/>
            </a:schemeClr>
          </a:solidFill>
          <a:ln>
            <a:solidFill>
              <a:schemeClr val="bg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Oval 27"/>
          <p:cNvSpPr/>
          <p:nvPr userDrawn="1"/>
        </p:nvSpPr>
        <p:spPr>
          <a:xfrm>
            <a:off x="7246620" y="2674620"/>
            <a:ext cx="137160" cy="137160"/>
          </a:xfrm>
          <a:prstGeom prst="ellipse">
            <a:avLst/>
          </a:prstGeom>
          <a:solidFill>
            <a:schemeClr val="bg1">
              <a:lumMod val="65000"/>
              <a:lumOff val="35000"/>
            </a:schemeClr>
          </a:solidFill>
          <a:ln>
            <a:solidFill>
              <a:schemeClr val="bg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Oval 28"/>
          <p:cNvSpPr/>
          <p:nvPr userDrawn="1"/>
        </p:nvSpPr>
        <p:spPr>
          <a:xfrm>
            <a:off x="9456420" y="2674620"/>
            <a:ext cx="137160" cy="137160"/>
          </a:xfrm>
          <a:prstGeom prst="ellipse">
            <a:avLst/>
          </a:prstGeom>
          <a:solidFill>
            <a:schemeClr val="bg1">
              <a:lumMod val="65000"/>
              <a:lumOff val="35000"/>
            </a:schemeClr>
          </a:solidFill>
          <a:ln>
            <a:solidFill>
              <a:schemeClr val="bg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Text Placeholder 6"/>
          <p:cNvSpPr>
            <a:spLocks noGrp="1"/>
          </p:cNvSpPr>
          <p:nvPr>
            <p:ph type="body" sz="quarter" idx="18" hasCustomPrompt="1"/>
          </p:nvPr>
        </p:nvSpPr>
        <p:spPr>
          <a:xfrm>
            <a:off x="2895600" y="2057400"/>
            <a:ext cx="1466850" cy="809897"/>
          </a:xfrm>
          <a:prstGeom prst="rect">
            <a:avLst/>
          </a:prstGeom>
        </p:spPr>
        <p:txBody>
          <a:bodyPr lIns="0"/>
          <a:lstStyle>
            <a:lvl1pPr marL="0" indent="0" algn="l">
              <a:lnSpc>
                <a:spcPct val="100000"/>
              </a:lnSpc>
              <a:buNone/>
              <a:defRPr sz="1600">
                <a:latin typeface="Proxima Nova Black" panose="02000506030000020004" pitchFamily="50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18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914400" indent="0">
              <a:buNone/>
              <a:defRPr sz="16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371600" indent="0"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1828800" indent="0">
              <a:buNone/>
              <a:defRPr sz="12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Click to edit the text</a:t>
            </a:r>
          </a:p>
        </p:txBody>
      </p:sp>
      <p:sp>
        <p:nvSpPr>
          <p:cNvPr id="31" name="Text Placeholder 6"/>
          <p:cNvSpPr>
            <a:spLocks noGrp="1"/>
          </p:cNvSpPr>
          <p:nvPr>
            <p:ph type="body" sz="quarter" idx="19" hasCustomPrompt="1"/>
          </p:nvPr>
        </p:nvSpPr>
        <p:spPr>
          <a:xfrm>
            <a:off x="5114925" y="2057400"/>
            <a:ext cx="1466850" cy="809897"/>
          </a:xfrm>
          <a:prstGeom prst="rect">
            <a:avLst/>
          </a:prstGeom>
        </p:spPr>
        <p:txBody>
          <a:bodyPr lIns="0"/>
          <a:lstStyle>
            <a:lvl1pPr marL="0" indent="0" algn="l">
              <a:lnSpc>
                <a:spcPct val="100000"/>
              </a:lnSpc>
              <a:buNone/>
              <a:defRPr sz="1600">
                <a:latin typeface="Proxima Nova Black" panose="02000506030000020004" pitchFamily="50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18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914400" indent="0">
              <a:buNone/>
              <a:defRPr sz="16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371600" indent="0"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1828800" indent="0">
              <a:buNone/>
              <a:defRPr sz="12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Click to edit the text</a:t>
            </a:r>
          </a:p>
        </p:txBody>
      </p:sp>
      <p:sp>
        <p:nvSpPr>
          <p:cNvPr id="32" name="Text Placeholder 6"/>
          <p:cNvSpPr>
            <a:spLocks noGrp="1"/>
          </p:cNvSpPr>
          <p:nvPr>
            <p:ph type="body" sz="quarter" idx="20" hasCustomPrompt="1"/>
          </p:nvPr>
        </p:nvSpPr>
        <p:spPr>
          <a:xfrm>
            <a:off x="7315200" y="2057400"/>
            <a:ext cx="1466850" cy="809897"/>
          </a:xfrm>
          <a:prstGeom prst="rect">
            <a:avLst/>
          </a:prstGeom>
        </p:spPr>
        <p:txBody>
          <a:bodyPr lIns="0"/>
          <a:lstStyle>
            <a:lvl1pPr marL="0" indent="0" algn="l">
              <a:lnSpc>
                <a:spcPct val="100000"/>
              </a:lnSpc>
              <a:buNone/>
              <a:defRPr sz="1600">
                <a:latin typeface="Proxima Nova Black" panose="02000506030000020004" pitchFamily="50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18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914400" indent="0">
              <a:buNone/>
              <a:defRPr sz="16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371600" indent="0"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1828800" indent="0">
              <a:buNone/>
              <a:defRPr sz="12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Click to edit the text</a:t>
            </a:r>
          </a:p>
        </p:txBody>
      </p:sp>
      <p:sp>
        <p:nvSpPr>
          <p:cNvPr id="33" name="Text Placeholder 6"/>
          <p:cNvSpPr>
            <a:spLocks noGrp="1"/>
          </p:cNvSpPr>
          <p:nvPr>
            <p:ph type="body" sz="quarter" idx="21" hasCustomPrompt="1"/>
          </p:nvPr>
        </p:nvSpPr>
        <p:spPr>
          <a:xfrm>
            <a:off x="9534525" y="2076450"/>
            <a:ext cx="1466850" cy="809897"/>
          </a:xfrm>
          <a:prstGeom prst="rect">
            <a:avLst/>
          </a:prstGeom>
        </p:spPr>
        <p:txBody>
          <a:bodyPr lIns="0"/>
          <a:lstStyle>
            <a:lvl1pPr marL="0" indent="0" algn="l">
              <a:lnSpc>
                <a:spcPct val="100000"/>
              </a:lnSpc>
              <a:buNone/>
              <a:defRPr sz="1600">
                <a:latin typeface="Proxima Nova Black" panose="02000506030000020004" pitchFamily="50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18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914400" indent="0">
              <a:buNone/>
              <a:defRPr sz="16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371600" indent="0"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1828800" indent="0">
              <a:buNone/>
              <a:defRPr sz="12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Click to edit the text</a:t>
            </a:r>
          </a:p>
        </p:txBody>
      </p:sp>
      <p:sp>
        <p:nvSpPr>
          <p:cNvPr id="34" name="Text Placeholder 6"/>
          <p:cNvSpPr>
            <a:spLocks noGrp="1"/>
          </p:cNvSpPr>
          <p:nvPr>
            <p:ph type="body" sz="quarter" idx="12" hasCustomPrompt="1"/>
          </p:nvPr>
        </p:nvSpPr>
        <p:spPr>
          <a:xfrm>
            <a:off x="685800" y="3076575"/>
            <a:ext cx="1981200" cy="2276475"/>
          </a:xfrm>
          <a:prstGeom prst="rect">
            <a:avLst/>
          </a:prstGeom>
        </p:spPr>
        <p:txBody>
          <a:bodyPr lIns="0"/>
          <a:lstStyle>
            <a:lvl1pPr marL="0" indent="0">
              <a:lnSpc>
                <a:spcPct val="100000"/>
              </a:lnSpc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18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914400" indent="0">
              <a:buNone/>
              <a:defRPr sz="16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371600" indent="0"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1828800" indent="0">
              <a:buNone/>
              <a:defRPr sz="12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Click to edit the text</a:t>
            </a:r>
          </a:p>
        </p:txBody>
      </p:sp>
      <p:sp>
        <p:nvSpPr>
          <p:cNvPr id="35" name="Text Placeholder 6"/>
          <p:cNvSpPr>
            <a:spLocks noGrp="1"/>
          </p:cNvSpPr>
          <p:nvPr>
            <p:ph type="body" sz="quarter" idx="22" hasCustomPrompt="1"/>
          </p:nvPr>
        </p:nvSpPr>
        <p:spPr>
          <a:xfrm>
            <a:off x="2895600" y="3076575"/>
            <a:ext cx="1981200" cy="2276475"/>
          </a:xfrm>
          <a:prstGeom prst="rect">
            <a:avLst/>
          </a:prstGeom>
        </p:spPr>
        <p:txBody>
          <a:bodyPr lIns="0"/>
          <a:lstStyle>
            <a:lvl1pPr marL="0" indent="0">
              <a:lnSpc>
                <a:spcPct val="100000"/>
              </a:lnSpc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18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914400" indent="0">
              <a:buNone/>
              <a:defRPr sz="16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371600" indent="0"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1828800" indent="0">
              <a:buNone/>
              <a:defRPr sz="12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Click to edit the text</a:t>
            </a:r>
          </a:p>
        </p:txBody>
      </p:sp>
      <p:sp>
        <p:nvSpPr>
          <p:cNvPr id="36" name="Text Placeholder 6"/>
          <p:cNvSpPr>
            <a:spLocks noGrp="1"/>
          </p:cNvSpPr>
          <p:nvPr>
            <p:ph type="body" sz="quarter" idx="23" hasCustomPrompt="1"/>
          </p:nvPr>
        </p:nvSpPr>
        <p:spPr>
          <a:xfrm>
            <a:off x="5114925" y="3076574"/>
            <a:ext cx="1981200" cy="2276475"/>
          </a:xfrm>
          <a:prstGeom prst="rect">
            <a:avLst/>
          </a:prstGeom>
        </p:spPr>
        <p:txBody>
          <a:bodyPr lIns="0"/>
          <a:lstStyle>
            <a:lvl1pPr marL="0" indent="0">
              <a:lnSpc>
                <a:spcPct val="100000"/>
              </a:lnSpc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18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914400" indent="0">
              <a:buNone/>
              <a:defRPr sz="16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371600" indent="0"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1828800" indent="0">
              <a:buNone/>
              <a:defRPr sz="12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Click to edit the text</a:t>
            </a:r>
          </a:p>
        </p:txBody>
      </p:sp>
      <p:sp>
        <p:nvSpPr>
          <p:cNvPr id="37" name="Text Placeholder 6"/>
          <p:cNvSpPr>
            <a:spLocks noGrp="1"/>
          </p:cNvSpPr>
          <p:nvPr>
            <p:ph type="body" sz="quarter" idx="24" hasCustomPrompt="1"/>
          </p:nvPr>
        </p:nvSpPr>
        <p:spPr>
          <a:xfrm>
            <a:off x="7315200" y="3076575"/>
            <a:ext cx="1981200" cy="2276475"/>
          </a:xfrm>
          <a:prstGeom prst="rect">
            <a:avLst/>
          </a:prstGeom>
        </p:spPr>
        <p:txBody>
          <a:bodyPr lIns="0"/>
          <a:lstStyle>
            <a:lvl1pPr marL="0" indent="0">
              <a:lnSpc>
                <a:spcPct val="100000"/>
              </a:lnSpc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18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914400" indent="0">
              <a:buNone/>
              <a:defRPr sz="16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371600" indent="0"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1828800" indent="0">
              <a:buNone/>
              <a:defRPr sz="12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Click to edit the text</a:t>
            </a:r>
          </a:p>
        </p:txBody>
      </p:sp>
      <p:sp>
        <p:nvSpPr>
          <p:cNvPr id="38" name="Text Placeholder 6"/>
          <p:cNvSpPr>
            <a:spLocks noGrp="1"/>
          </p:cNvSpPr>
          <p:nvPr>
            <p:ph type="body" sz="quarter" idx="25" hasCustomPrompt="1"/>
          </p:nvPr>
        </p:nvSpPr>
        <p:spPr>
          <a:xfrm>
            <a:off x="9515475" y="3076574"/>
            <a:ext cx="1981200" cy="2276475"/>
          </a:xfrm>
          <a:prstGeom prst="rect">
            <a:avLst/>
          </a:prstGeom>
        </p:spPr>
        <p:txBody>
          <a:bodyPr lIns="0"/>
          <a:lstStyle>
            <a:lvl1pPr marL="0" indent="0">
              <a:lnSpc>
                <a:spcPct val="100000"/>
              </a:lnSpc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18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914400" indent="0">
              <a:buNone/>
              <a:defRPr sz="16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371600" indent="0"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1828800" indent="0">
              <a:buNone/>
              <a:defRPr sz="12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Click to edit the text</a:t>
            </a:r>
          </a:p>
        </p:txBody>
      </p:sp>
      <p:sp>
        <p:nvSpPr>
          <p:cNvPr id="39" name="TextBox 38"/>
          <p:cNvSpPr txBox="1"/>
          <p:nvPr userDrawn="1"/>
        </p:nvSpPr>
        <p:spPr>
          <a:xfrm>
            <a:off x="9486900" y="236808"/>
            <a:ext cx="212162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1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SoftServe Confidential</a:t>
            </a:r>
          </a:p>
        </p:txBody>
      </p:sp>
    </p:spTree>
    <p:extLst>
      <p:ext uri="{BB962C8B-B14F-4D97-AF65-F5344CB8AC3E}">
        <p14:creationId xmlns:p14="http://schemas.microsoft.com/office/powerpoint/2010/main" val="9862825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-RIGHT-DAR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itle 1"/>
          <p:cNvSpPr>
            <a:spLocks noGrp="1"/>
          </p:cNvSpPr>
          <p:nvPr>
            <p:ph type="title" hasCustomPrompt="1"/>
          </p:nvPr>
        </p:nvSpPr>
        <p:spPr>
          <a:xfrm>
            <a:off x="685800" y="685801"/>
            <a:ext cx="10820400" cy="685800"/>
          </a:xfrm>
          <a:prstGeom prst="rect">
            <a:avLst/>
          </a:prstGeom>
        </p:spPr>
        <p:txBody>
          <a:bodyPr lIns="0"/>
          <a:lstStyle>
            <a:lvl1pPr>
              <a:defRPr baseline="0">
                <a:latin typeface="Proxima Nova Black" panose="02000506030000020004" pitchFamily="50" charset="0"/>
              </a:defRPr>
            </a:lvl1pPr>
          </a:lstStyle>
          <a:p>
            <a:r>
              <a:rPr lang="en-US" dirty="0"/>
              <a:t>TITLE TO BE CAPITALIZED</a:t>
            </a:r>
          </a:p>
        </p:txBody>
      </p:sp>
      <p:sp>
        <p:nvSpPr>
          <p:cNvPr id="19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685800" y="2057400"/>
            <a:ext cx="5295900" cy="3429000"/>
          </a:xfrm>
          <a:prstGeom prst="rect">
            <a:avLst/>
          </a:prstGeom>
        </p:spPr>
        <p:txBody>
          <a:bodyPr lIns="0"/>
          <a:lstStyle>
            <a:lvl1pPr marL="0" indent="0">
              <a:lnSpc>
                <a:spcPct val="100000"/>
              </a:lnSpc>
              <a:buNone/>
              <a:defRPr sz="20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1pPr>
            <a:lvl2pPr marL="457200" indent="0">
              <a:buNone/>
              <a:defRPr sz="18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2pPr>
            <a:lvl3pPr marL="914400" indent="0">
              <a:buNone/>
              <a:defRPr sz="16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3pPr>
            <a:lvl4pPr marL="1371600" indent="0">
              <a:buNone/>
              <a:defRPr sz="14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4pPr>
            <a:lvl5pPr marL="1828800" indent="0">
              <a:buNone/>
              <a:defRPr sz="120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defRPr>
            </a:lvl5pPr>
          </a:lstStyle>
          <a:p>
            <a:pPr lvl="0"/>
            <a:r>
              <a:rPr lang="en-US" dirty="0"/>
              <a:t>Click to edit the text 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sz="quarter" idx="11"/>
          </p:nvPr>
        </p:nvSpPr>
        <p:spPr>
          <a:xfrm>
            <a:off x="6219825" y="2057400"/>
            <a:ext cx="5286375" cy="342900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22" name="TextBox 21"/>
          <p:cNvSpPr txBox="1"/>
          <p:nvPr userDrawn="1"/>
        </p:nvSpPr>
        <p:spPr>
          <a:xfrm>
            <a:off x="9486900" y="236808"/>
            <a:ext cx="212162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11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SoftServe Confidential</a:t>
            </a:r>
          </a:p>
        </p:txBody>
      </p:sp>
    </p:spTree>
    <p:extLst>
      <p:ext uri="{BB962C8B-B14F-4D97-AF65-F5344CB8AC3E}">
        <p14:creationId xmlns:p14="http://schemas.microsoft.com/office/powerpoint/2010/main" val="35337679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image" Target="../media/image1.emf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3.xml"/><Relationship Id="rId13" Type="http://schemas.openxmlformats.org/officeDocument/2006/relationships/slideLayout" Target="../slideLayouts/slideLayout28.xml"/><Relationship Id="rId18" Type="http://schemas.openxmlformats.org/officeDocument/2006/relationships/theme" Target="../theme/theme2.xml"/><Relationship Id="rId3" Type="http://schemas.openxmlformats.org/officeDocument/2006/relationships/slideLayout" Target="../slideLayouts/slideLayout18.xml"/><Relationship Id="rId7" Type="http://schemas.openxmlformats.org/officeDocument/2006/relationships/slideLayout" Target="../slideLayouts/slideLayout22.xml"/><Relationship Id="rId12" Type="http://schemas.openxmlformats.org/officeDocument/2006/relationships/slideLayout" Target="../slideLayouts/slideLayout27.xml"/><Relationship Id="rId17" Type="http://schemas.openxmlformats.org/officeDocument/2006/relationships/slideLayout" Target="../slideLayouts/slideLayout32.xml"/><Relationship Id="rId2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31.xml"/><Relationship Id="rId1" Type="http://schemas.openxmlformats.org/officeDocument/2006/relationships/slideLayout" Target="../slideLayouts/slideLayout16.xml"/><Relationship Id="rId6" Type="http://schemas.openxmlformats.org/officeDocument/2006/relationships/slideLayout" Target="../slideLayouts/slideLayout21.xml"/><Relationship Id="rId11" Type="http://schemas.openxmlformats.org/officeDocument/2006/relationships/slideLayout" Target="../slideLayouts/slideLayout26.xml"/><Relationship Id="rId5" Type="http://schemas.openxmlformats.org/officeDocument/2006/relationships/slideLayout" Target="../slideLayouts/slideLayout20.xml"/><Relationship Id="rId15" Type="http://schemas.openxmlformats.org/officeDocument/2006/relationships/slideLayout" Target="../slideLayouts/slideLayout30.xml"/><Relationship Id="rId10" Type="http://schemas.openxmlformats.org/officeDocument/2006/relationships/slideLayout" Target="../slideLayouts/slideLayout25.xml"/><Relationship Id="rId19" Type="http://schemas.openxmlformats.org/officeDocument/2006/relationships/image" Target="../media/image3.emf"/><Relationship Id="rId4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4.xml"/><Relationship Id="rId14" Type="http://schemas.openxmlformats.org/officeDocument/2006/relationships/slideLayout" Target="../slideLayouts/slideLayout2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 userDrawn="1"/>
        </p:nvPicPr>
        <p:blipFill>
          <a:blip r:embed="rId17"/>
          <a:stretch>
            <a:fillRect/>
          </a:stretch>
        </p:blipFill>
        <p:spPr>
          <a:xfrm>
            <a:off x="9959145" y="5906728"/>
            <a:ext cx="1547055" cy="2654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473857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74" r:id="rId2"/>
    <p:sldLayoutId id="2147483652" r:id="rId3"/>
    <p:sldLayoutId id="2147483654" r:id="rId4"/>
    <p:sldLayoutId id="2147483657" r:id="rId5"/>
    <p:sldLayoutId id="2147483661" r:id="rId6"/>
    <p:sldLayoutId id="2147483663" r:id="rId7"/>
    <p:sldLayoutId id="2147483665" r:id="rId8"/>
    <p:sldLayoutId id="2147483667" r:id="rId9"/>
    <p:sldLayoutId id="2147483670" r:id="rId10"/>
    <p:sldLayoutId id="2147483669" r:id="rId11"/>
    <p:sldLayoutId id="2147483671" r:id="rId12"/>
    <p:sldLayoutId id="2147483672" r:id="rId13"/>
    <p:sldLayoutId id="2147483673" r:id="rId14"/>
    <p:sldLayoutId id="2147483690" r:id="rId15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  <p15:guide id="3" pos="432" userDrawn="1">
          <p15:clr>
            <a:srgbClr val="F26B43"/>
          </p15:clr>
        </p15:guide>
        <p15:guide id="4" pos="7248" userDrawn="1">
          <p15:clr>
            <a:srgbClr val="F26B43"/>
          </p15:clr>
        </p15:guide>
        <p15:guide id="5" orient="horz" pos="432" userDrawn="1">
          <p15:clr>
            <a:srgbClr val="F26B43"/>
          </p15:clr>
        </p15:guide>
        <p15:guide id="6" orient="horz" pos="864" userDrawn="1">
          <p15:clr>
            <a:srgbClr val="F26B43"/>
          </p15:clr>
        </p15:guide>
        <p15:guide id="7" orient="horz" pos="3456" userDrawn="1">
          <p15:clr>
            <a:srgbClr val="F26B43"/>
          </p15:clr>
        </p15:guide>
        <p15:guide id="8" orient="horz" pos="3888" userDrawn="1">
          <p15:clr>
            <a:srgbClr val="F26B43"/>
          </p15:clr>
        </p15:guide>
        <p15:guide id="9" pos="1680" userDrawn="1">
          <p15:clr>
            <a:srgbClr val="F26B43"/>
          </p15:clr>
        </p15:guide>
        <p15:guide id="10" pos="1824" userDrawn="1">
          <p15:clr>
            <a:srgbClr val="F26B43"/>
          </p15:clr>
        </p15:guide>
        <p15:guide id="11" pos="2616" userDrawn="1">
          <p15:clr>
            <a:srgbClr val="F26B43"/>
          </p15:clr>
        </p15:guide>
        <p15:guide id="12" pos="3072" userDrawn="1">
          <p15:clr>
            <a:srgbClr val="F26B43"/>
          </p15:clr>
        </p15:guide>
        <p15:guide id="13" pos="2760" userDrawn="1">
          <p15:clr>
            <a:srgbClr val="F26B43"/>
          </p15:clr>
        </p15:guide>
        <p15:guide id="14" pos="3216" userDrawn="1">
          <p15:clr>
            <a:srgbClr val="F26B43"/>
          </p15:clr>
        </p15:guide>
        <p15:guide id="15" pos="4464" userDrawn="1">
          <p15:clr>
            <a:srgbClr val="F26B43"/>
          </p15:clr>
        </p15:guide>
        <p15:guide id="16" pos="4608" userDrawn="1">
          <p15:clr>
            <a:srgbClr val="F26B43"/>
          </p15:clr>
        </p15:guide>
        <p15:guide id="17" pos="4920" userDrawn="1">
          <p15:clr>
            <a:srgbClr val="F26B43"/>
          </p15:clr>
        </p15:guide>
        <p15:guide id="18" pos="5064" userDrawn="1">
          <p15:clr>
            <a:srgbClr val="F26B43"/>
          </p15:clr>
        </p15:guide>
        <p15:guide id="19" pos="5856" userDrawn="1">
          <p15:clr>
            <a:srgbClr val="F26B43"/>
          </p15:clr>
        </p15:guide>
        <p15:guide id="20" pos="6000" userDrawn="1">
          <p15:clr>
            <a:srgbClr val="F26B43"/>
          </p15:clr>
        </p15:guide>
        <p15:guide id="21" orient="horz" pos="1296" userDrawn="1">
          <p15:clr>
            <a:srgbClr val="F26B43"/>
          </p15:clr>
        </p15:guide>
        <p15:guide id="22" orient="horz" pos="1728" userDrawn="1">
          <p15:clr>
            <a:srgbClr val="F26B43"/>
          </p15:clr>
        </p15:guide>
        <p15:guide id="23" pos="3768" userDrawn="1">
          <p15:clr>
            <a:srgbClr val="F26B43"/>
          </p15:clr>
        </p15:guide>
        <p15:guide id="24" pos="3912" userDrawn="1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>
          <a:blip r:embed="rId19"/>
          <a:stretch>
            <a:fillRect/>
          </a:stretch>
        </p:blipFill>
        <p:spPr>
          <a:xfrm>
            <a:off x="9959145" y="5906728"/>
            <a:ext cx="1547053" cy="2654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13711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0" r:id="rId6"/>
    <p:sldLayoutId id="2147483664" r:id="rId7"/>
    <p:sldLayoutId id="2147483666" r:id="rId8"/>
    <p:sldLayoutId id="2147483683" r:id="rId9"/>
    <p:sldLayoutId id="2147483684" r:id="rId10"/>
    <p:sldLayoutId id="2147483685" r:id="rId11"/>
    <p:sldLayoutId id="2147483686" r:id="rId12"/>
    <p:sldLayoutId id="2147483687" r:id="rId13"/>
    <p:sldLayoutId id="2147483688" r:id="rId14"/>
    <p:sldLayoutId id="2147483692" r:id="rId15"/>
    <p:sldLayoutId id="2147483693" r:id="rId16"/>
    <p:sldLayoutId id="2147483695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hyperlink" Target="https://pythonhosted.org/Flask-Bootstrap/" TargetMode="External"/><Relationship Id="rId1" Type="http://schemas.openxmlformats.org/officeDocument/2006/relationships/slideLayout" Target="../slideLayouts/slideLayout3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2.xml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hyperlink" Target="http://flask.pocoo.org/snippets/89/" TargetMode="External"/><Relationship Id="rId3" Type="http://schemas.openxmlformats.org/officeDocument/2006/relationships/hyperlink" Target="https://devcenter.heroku.com/articles/getting-started-with-python" TargetMode="External"/><Relationship Id="rId7" Type="http://schemas.openxmlformats.org/officeDocument/2006/relationships/hyperlink" Target="http://docs.aws.amazon.com/elasticbeanstalk/latest/dg/create-deploy-python-flask.html" TargetMode="External"/><Relationship Id="rId2" Type="http://schemas.openxmlformats.org/officeDocument/2006/relationships/hyperlink" Target="http://flask.pocoo.org/docs/0.12/deploying/#deployment" TargetMode="External"/><Relationship Id="rId1" Type="http://schemas.openxmlformats.org/officeDocument/2006/relationships/slideLayout" Target="../slideLayouts/slideLayout32.xml"/><Relationship Id="rId6" Type="http://schemas.openxmlformats.org/officeDocument/2006/relationships/hyperlink" Target="https://github.com/kamalgill/flask-appengine-template" TargetMode="External"/><Relationship Id="rId5" Type="http://schemas.openxmlformats.org/officeDocument/2006/relationships/hyperlink" Target="http://flask.pocoo.org/snippets/65/" TargetMode="External"/><Relationship Id="rId10" Type="http://schemas.openxmlformats.org/officeDocument/2006/relationships/hyperlink" Target="https://help.pythonanywhere.com/pages/Flask/" TargetMode="External"/><Relationship Id="rId4" Type="http://schemas.openxmlformats.org/officeDocument/2006/relationships/hyperlink" Target="https://developers.openshift.com/en/python-flask.html" TargetMode="External"/><Relationship Id="rId9" Type="http://schemas.openxmlformats.org/officeDocument/2006/relationships/hyperlink" Target="https://azure.microsoft.com/documentation/articles/web-sites-python-configure/" TargetMode="Externa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ru.wikibooks.org/wiki/Flask#.D0.92.D0.B2.D0.BE.D0.B4.D0.BD.D0.BE.D0.B5_.D1.81.D0.BB.D0.BE.D0.B2.D0.BE" TargetMode="External"/><Relationship Id="rId2" Type="http://schemas.openxmlformats.org/officeDocument/2006/relationships/hyperlink" Target="http://flask.pocoo.org/" TargetMode="External"/><Relationship Id="rId1" Type="http://schemas.openxmlformats.org/officeDocument/2006/relationships/slideLayout" Target="../slideLayouts/slideLayout32.xml"/><Relationship Id="rId5" Type="http://schemas.openxmlformats.org/officeDocument/2006/relationships/hyperlink" Target="https://habrahabr.ru/post/193242/" TargetMode="External"/><Relationship Id="rId4" Type="http://schemas.openxmlformats.org/officeDocument/2006/relationships/hyperlink" Target="https://blog.miguelgrinberg.com/post/the-flask-mega-tutorial-part-i-hello-world" TargetMode="Externa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2.xml"/><Relationship Id="rId6" Type="http://schemas.openxmlformats.org/officeDocument/2006/relationships/hyperlink" Target="http://github.com/pallets/flask-website" TargetMode="External"/><Relationship Id="rId5" Type="http://schemas.openxmlformats.org/officeDocument/2006/relationships/hyperlink" Target="http://github.com/pallets/flask/tree/master/examples/minitwit/" TargetMode="External"/><Relationship Id="rId4" Type="http://schemas.openxmlformats.org/officeDocument/2006/relationships/hyperlink" Target="http://github.com/pallets/flask/tree/master/examples/flaskr/" TargetMode="Externa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9500" dirty="0" smtClean="0"/>
              <a:t>PYTHON </a:t>
            </a:r>
            <a:r>
              <a:rPr lang="en-US" sz="9500" dirty="0"/>
              <a:t>CORE</a:t>
            </a:r>
            <a:br>
              <a:rPr lang="en-US" sz="9500" dirty="0"/>
            </a:br>
            <a:r>
              <a:rPr lang="en-US" sz="9500" dirty="0" smtClean="0"/>
              <a:t>FLASK</a:t>
            </a:r>
            <a:endParaRPr lang="en-US" sz="9500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685800" y="5915025"/>
            <a:ext cx="3467100" cy="295275"/>
          </a:xfrm>
        </p:spPr>
        <p:txBody>
          <a:bodyPr/>
          <a:lstStyle/>
          <a:p>
            <a:r>
              <a:rPr lang="en-US" dirty="0" smtClean="0"/>
              <a:t>by Liubov Koliasa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5275645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12200" y="532844"/>
            <a:ext cx="11355761" cy="525970"/>
          </a:xfrm>
        </p:spPr>
        <p:txBody>
          <a:bodyPr/>
          <a:lstStyle/>
          <a:p>
            <a:r>
              <a:rPr lang="en-US" dirty="0"/>
              <a:t>HTTP Methods</a:t>
            </a:r>
            <a:endParaRPr lang="uk-UA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0"/>
          </p:nvPr>
        </p:nvSpPr>
        <p:spPr>
          <a:xfrm>
            <a:off x="329073" y="1357759"/>
            <a:ext cx="5256277" cy="4125590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dirty="0"/>
              <a:t>HTTP (the protocol web applications are speaking) knows different methods for accessing URLs. By default, a route only answers to GET requests, but that can be changed by providing the methods argument to the route() decorator</a:t>
            </a:r>
            <a:r>
              <a:rPr lang="en-US" dirty="0" smtClean="0"/>
              <a:t>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smtClean="0"/>
              <a:t>! You need import </a:t>
            </a:r>
            <a:r>
              <a:rPr lang="en-US" b="1" dirty="0"/>
              <a:t>request</a:t>
            </a:r>
          </a:p>
          <a:p>
            <a:pPr marL="0" indent="0">
              <a:buNone/>
            </a:pPr>
            <a:endParaRPr lang="uk-UA" dirty="0"/>
          </a:p>
        </p:txBody>
      </p:sp>
      <p:sp>
        <p:nvSpPr>
          <p:cNvPr id="4" name="Rectangle 3"/>
          <p:cNvSpPr/>
          <p:nvPr/>
        </p:nvSpPr>
        <p:spPr>
          <a:xfrm>
            <a:off x="5585350" y="1058814"/>
            <a:ext cx="6096000" cy="4524315"/>
          </a:xfrm>
          <a:prstGeom prst="rect">
            <a:avLst/>
          </a:prstGeom>
          <a:solidFill>
            <a:schemeClr val="bg2">
              <a:lumMod val="95000"/>
            </a:schemeClr>
          </a:solidFill>
          <a:ln>
            <a:solidFill>
              <a:srgbClr val="0070C0"/>
            </a:solidFill>
          </a:ln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>
            <a:spAutoFit/>
          </a:bodyPr>
          <a:lstStyle/>
          <a:p>
            <a:r>
              <a:rPr lang="en-US" dirty="0"/>
              <a:t>from flask import request</a:t>
            </a:r>
          </a:p>
          <a:p>
            <a:endParaRPr lang="en-US" dirty="0"/>
          </a:p>
          <a:p>
            <a:r>
              <a:rPr lang="en-US" dirty="0"/>
              <a:t>@</a:t>
            </a:r>
            <a:r>
              <a:rPr lang="en-US" dirty="0" err="1"/>
              <a:t>app.route</a:t>
            </a:r>
            <a:r>
              <a:rPr lang="en-US" dirty="0"/>
              <a:t>("/")</a:t>
            </a:r>
          </a:p>
          <a:p>
            <a:r>
              <a:rPr lang="en-US" dirty="0" err="1"/>
              <a:t>def</a:t>
            </a:r>
            <a:r>
              <a:rPr lang="en-US" dirty="0"/>
              <a:t> index():</a:t>
            </a:r>
          </a:p>
          <a:p>
            <a:r>
              <a:rPr lang="en-US" dirty="0"/>
              <a:t>    return "Method used: %s" % </a:t>
            </a:r>
            <a:r>
              <a:rPr lang="en-US" dirty="0" err="1"/>
              <a:t>request.method</a:t>
            </a:r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# By default only GET allowed, but you can change that using the methods </a:t>
            </a:r>
            <a:r>
              <a:rPr lang="en-US" dirty="0" smtClean="0"/>
              <a:t>argument</a:t>
            </a:r>
          </a:p>
          <a:p>
            <a:endParaRPr lang="en-US" dirty="0"/>
          </a:p>
          <a:p>
            <a:r>
              <a:rPr lang="en-US" dirty="0"/>
              <a:t>@</a:t>
            </a:r>
            <a:r>
              <a:rPr lang="en-US" dirty="0" err="1"/>
              <a:t>app.route</a:t>
            </a:r>
            <a:r>
              <a:rPr lang="en-US" dirty="0" smtClean="0"/>
              <a:t>("/</a:t>
            </a:r>
            <a:r>
              <a:rPr lang="en-US" dirty="0" err="1" smtClean="0"/>
              <a:t>check_method</a:t>
            </a:r>
            <a:r>
              <a:rPr lang="en-US" dirty="0" smtClean="0"/>
              <a:t>", </a:t>
            </a:r>
            <a:r>
              <a:rPr lang="en-US" dirty="0"/>
              <a:t>methods=['GET', 'POST'])</a:t>
            </a:r>
          </a:p>
          <a:p>
            <a:r>
              <a:rPr lang="en-US" dirty="0" err="1"/>
              <a:t>def</a:t>
            </a:r>
            <a:r>
              <a:rPr lang="en-US" dirty="0"/>
              <a:t> </a:t>
            </a:r>
            <a:r>
              <a:rPr lang="en-US" dirty="0" err="1"/>
              <a:t>check_method</a:t>
            </a:r>
            <a:r>
              <a:rPr lang="en-US" dirty="0" smtClean="0"/>
              <a:t>():</a:t>
            </a:r>
            <a:endParaRPr lang="en-US" dirty="0"/>
          </a:p>
          <a:p>
            <a:r>
              <a:rPr lang="en-US" dirty="0"/>
              <a:t>    if </a:t>
            </a:r>
            <a:r>
              <a:rPr lang="en-US" dirty="0" err="1"/>
              <a:t>request.method</a:t>
            </a:r>
            <a:r>
              <a:rPr lang="en-US" dirty="0"/>
              <a:t> == 'POST':</a:t>
            </a:r>
          </a:p>
          <a:p>
            <a:r>
              <a:rPr lang="en-US" dirty="0"/>
              <a:t>        return "You are using POST"</a:t>
            </a:r>
          </a:p>
          <a:p>
            <a:r>
              <a:rPr lang="en-US" dirty="0"/>
              <a:t>    else:</a:t>
            </a:r>
          </a:p>
          <a:p>
            <a:r>
              <a:rPr lang="en-US" dirty="0"/>
              <a:t>        return "You are probably using GET"</a:t>
            </a:r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val="186056105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12202" y="407133"/>
            <a:ext cx="11355761" cy="525970"/>
          </a:xfrm>
        </p:spPr>
        <p:txBody>
          <a:bodyPr/>
          <a:lstStyle/>
          <a:p>
            <a:r>
              <a:rPr lang="en-US" dirty="0"/>
              <a:t>Rendering Templates</a:t>
            </a:r>
            <a:endParaRPr lang="uk-UA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0"/>
          </p:nvPr>
        </p:nvSpPr>
        <p:spPr>
          <a:xfrm>
            <a:off x="412202" y="1212406"/>
            <a:ext cx="11355763" cy="421945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dirty="0"/>
              <a:t>To render a template you can use the </a:t>
            </a:r>
            <a:r>
              <a:rPr lang="en-US" b="1" dirty="0" err="1"/>
              <a:t>render_template</a:t>
            </a:r>
            <a:r>
              <a:rPr lang="en-US" b="1" dirty="0"/>
              <a:t>()</a:t>
            </a:r>
            <a:r>
              <a:rPr lang="en-US" dirty="0"/>
              <a:t> method</a:t>
            </a:r>
            <a:r>
              <a:rPr lang="en-US" dirty="0" smtClean="0"/>
              <a:t>.</a:t>
            </a:r>
          </a:p>
        </p:txBody>
      </p:sp>
      <p:sp>
        <p:nvSpPr>
          <p:cNvPr id="4" name="Rectangle 3"/>
          <p:cNvSpPr/>
          <p:nvPr/>
        </p:nvSpPr>
        <p:spPr>
          <a:xfrm>
            <a:off x="568656" y="1750324"/>
            <a:ext cx="6096000" cy="1754326"/>
          </a:xfrm>
          <a:prstGeom prst="rect">
            <a:avLst/>
          </a:prstGeom>
          <a:solidFill>
            <a:schemeClr val="bg2">
              <a:lumMod val="95000"/>
            </a:schemeClr>
          </a:solidFill>
          <a:ln>
            <a:solidFill>
              <a:srgbClr val="0070C0"/>
            </a:solidFill>
          </a:ln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>
            <a:spAutoFit/>
          </a:bodyPr>
          <a:lstStyle/>
          <a:p>
            <a:r>
              <a:rPr lang="en-US" dirty="0"/>
              <a:t>from flask import </a:t>
            </a:r>
            <a:r>
              <a:rPr lang="en-US" dirty="0" err="1"/>
              <a:t>render_template</a:t>
            </a:r>
            <a:endParaRPr lang="en-US" dirty="0"/>
          </a:p>
          <a:p>
            <a:endParaRPr lang="en-US" dirty="0"/>
          </a:p>
          <a:p>
            <a:r>
              <a:rPr lang="en-US" dirty="0"/>
              <a:t>@</a:t>
            </a:r>
            <a:r>
              <a:rPr lang="en-US" dirty="0" err="1"/>
              <a:t>app.route</a:t>
            </a:r>
            <a:r>
              <a:rPr lang="en-US" dirty="0"/>
              <a:t>('/hello/')</a:t>
            </a:r>
          </a:p>
          <a:p>
            <a:r>
              <a:rPr lang="en-US" dirty="0"/>
              <a:t>@</a:t>
            </a:r>
            <a:r>
              <a:rPr lang="en-US" dirty="0" err="1"/>
              <a:t>app.route</a:t>
            </a:r>
            <a:r>
              <a:rPr lang="en-US" dirty="0"/>
              <a:t>('/hello/&lt;name&gt;')</a:t>
            </a:r>
          </a:p>
          <a:p>
            <a:r>
              <a:rPr lang="en-US" dirty="0" err="1"/>
              <a:t>def</a:t>
            </a:r>
            <a:r>
              <a:rPr lang="en-US" dirty="0"/>
              <a:t> hello(name=None):</a:t>
            </a:r>
          </a:p>
          <a:p>
            <a:r>
              <a:rPr lang="en-US" dirty="0"/>
              <a:t>    return </a:t>
            </a:r>
            <a:r>
              <a:rPr lang="en-US" dirty="0" err="1"/>
              <a:t>render_template</a:t>
            </a:r>
            <a:r>
              <a:rPr lang="en-US" dirty="0"/>
              <a:t>('hello.html', name=name)</a:t>
            </a:r>
            <a:endParaRPr lang="uk-UA" dirty="0"/>
          </a:p>
        </p:txBody>
      </p:sp>
      <p:sp>
        <p:nvSpPr>
          <p:cNvPr id="6" name="Rectangle 5"/>
          <p:cNvSpPr/>
          <p:nvPr/>
        </p:nvSpPr>
        <p:spPr>
          <a:xfrm>
            <a:off x="7294453" y="2082402"/>
            <a:ext cx="3011607" cy="3416320"/>
          </a:xfrm>
          <a:prstGeom prst="rect">
            <a:avLst/>
          </a:prstGeom>
          <a:solidFill>
            <a:schemeClr val="bg2">
              <a:lumMod val="95000"/>
            </a:schemeClr>
          </a:solidFill>
          <a:ln>
            <a:solidFill>
              <a:srgbClr val="0070C0"/>
            </a:solidFill>
          </a:ln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US" b="1" dirty="0"/>
              <a:t>Case 1: a module:</a:t>
            </a:r>
          </a:p>
          <a:p>
            <a:endParaRPr lang="en-US" dirty="0"/>
          </a:p>
          <a:p>
            <a:r>
              <a:rPr lang="en-US" dirty="0"/>
              <a:t>/application.py</a:t>
            </a:r>
          </a:p>
          <a:p>
            <a:r>
              <a:rPr lang="en-US" dirty="0"/>
              <a:t>/templates</a:t>
            </a:r>
          </a:p>
          <a:p>
            <a:r>
              <a:rPr lang="en-US" dirty="0"/>
              <a:t>    /hello.html</a:t>
            </a:r>
          </a:p>
          <a:p>
            <a:endParaRPr lang="en-US" dirty="0" smtClean="0"/>
          </a:p>
          <a:p>
            <a:r>
              <a:rPr lang="en-US" b="1" dirty="0" smtClean="0"/>
              <a:t>Case </a:t>
            </a:r>
            <a:r>
              <a:rPr lang="en-US" b="1" dirty="0"/>
              <a:t>2: a package:</a:t>
            </a:r>
          </a:p>
          <a:p>
            <a:endParaRPr lang="en-US" dirty="0"/>
          </a:p>
          <a:p>
            <a:r>
              <a:rPr lang="en-US" dirty="0"/>
              <a:t>/application</a:t>
            </a:r>
          </a:p>
          <a:p>
            <a:r>
              <a:rPr lang="en-US" dirty="0"/>
              <a:t>    /__init__.py</a:t>
            </a:r>
          </a:p>
          <a:p>
            <a:r>
              <a:rPr lang="en-US" dirty="0"/>
              <a:t>    /templates</a:t>
            </a:r>
          </a:p>
          <a:p>
            <a:r>
              <a:rPr lang="en-US" dirty="0"/>
              <a:t>        /hello.html</a:t>
            </a:r>
            <a:endParaRPr lang="uk-UA" dirty="0"/>
          </a:p>
        </p:txBody>
      </p:sp>
      <p:sp>
        <p:nvSpPr>
          <p:cNvPr id="7" name="Rectangle 6"/>
          <p:cNvSpPr/>
          <p:nvPr/>
        </p:nvSpPr>
        <p:spPr>
          <a:xfrm>
            <a:off x="568656" y="4284780"/>
            <a:ext cx="6096000" cy="2031325"/>
          </a:xfrm>
          <a:prstGeom prst="rect">
            <a:avLst/>
          </a:prstGeom>
          <a:solidFill>
            <a:schemeClr val="bg2">
              <a:lumMod val="95000"/>
            </a:schemeClr>
          </a:solidFill>
          <a:ln>
            <a:solidFill>
              <a:srgbClr val="0070C0"/>
            </a:solidFill>
          </a:ln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US" dirty="0"/>
              <a:t>&lt;!</a:t>
            </a:r>
            <a:r>
              <a:rPr lang="en-US" dirty="0" err="1"/>
              <a:t>doctype</a:t>
            </a:r>
            <a:r>
              <a:rPr lang="en-US" dirty="0"/>
              <a:t> html&gt;</a:t>
            </a:r>
          </a:p>
          <a:p>
            <a:r>
              <a:rPr lang="en-US" dirty="0"/>
              <a:t>&lt;title&gt;Hello from Flask&lt;/title&gt;</a:t>
            </a:r>
          </a:p>
          <a:p>
            <a:r>
              <a:rPr lang="en-US" dirty="0"/>
              <a:t>{% if name %}</a:t>
            </a:r>
          </a:p>
          <a:p>
            <a:r>
              <a:rPr lang="en-US" dirty="0"/>
              <a:t>  &lt;h1&gt;Hello {{ name }}!&lt;/h1&gt;</a:t>
            </a:r>
          </a:p>
          <a:p>
            <a:r>
              <a:rPr lang="en-US" dirty="0"/>
              <a:t>{% else %}</a:t>
            </a:r>
          </a:p>
          <a:p>
            <a:r>
              <a:rPr lang="en-US" dirty="0"/>
              <a:t>  &lt;h1&gt;Hello, World!&lt;/h1&gt;</a:t>
            </a:r>
          </a:p>
          <a:p>
            <a:r>
              <a:rPr lang="en-US" dirty="0"/>
              <a:t>{% </a:t>
            </a:r>
            <a:r>
              <a:rPr lang="en-US" dirty="0" err="1"/>
              <a:t>endif</a:t>
            </a:r>
            <a:r>
              <a:rPr lang="en-US" dirty="0"/>
              <a:t> %}</a:t>
            </a:r>
            <a:endParaRPr lang="uk-UA" dirty="0"/>
          </a:p>
        </p:txBody>
      </p:sp>
      <p:sp>
        <p:nvSpPr>
          <p:cNvPr id="8" name="Rectangle 7"/>
          <p:cNvSpPr/>
          <p:nvPr/>
        </p:nvSpPr>
        <p:spPr>
          <a:xfrm>
            <a:off x="568656" y="3790562"/>
            <a:ext cx="1086816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smtClean="0"/>
              <a:t>Template file </a:t>
            </a:r>
            <a:r>
              <a:rPr lang="en-US" b="1" dirty="0" smtClean="0"/>
              <a:t>hello.html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389756275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12199" y="764602"/>
            <a:ext cx="11355761" cy="525970"/>
          </a:xfrm>
        </p:spPr>
        <p:txBody>
          <a:bodyPr/>
          <a:lstStyle/>
          <a:p>
            <a:r>
              <a:rPr lang="en-US" dirty="0"/>
              <a:t>Static Files</a:t>
            </a:r>
            <a:endParaRPr lang="uk-UA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0"/>
          </p:nvPr>
        </p:nvSpPr>
        <p:spPr>
          <a:xfrm>
            <a:off x="415683" y="1428942"/>
            <a:ext cx="11352277" cy="1909551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Dynamic web applications also need static files. That’s usually where the CSS and JavaScript files are coming from</a:t>
            </a:r>
            <a:r>
              <a:rPr lang="en-US" dirty="0" smtClean="0"/>
              <a:t>. </a:t>
            </a:r>
          </a:p>
          <a:p>
            <a:pPr marL="0" indent="0">
              <a:buNone/>
            </a:pPr>
            <a:r>
              <a:rPr lang="en-US" dirty="0"/>
              <a:t>Just create a folder called static in your package or next to your module and it will be available at </a:t>
            </a:r>
            <a:r>
              <a:rPr lang="en-US" b="1" dirty="0"/>
              <a:t>/static </a:t>
            </a:r>
            <a:r>
              <a:rPr lang="en-US" dirty="0"/>
              <a:t>on the application.</a:t>
            </a:r>
            <a:endParaRPr lang="uk-UA" dirty="0"/>
          </a:p>
        </p:txBody>
      </p:sp>
      <p:sp>
        <p:nvSpPr>
          <p:cNvPr id="6" name="Rectangle 5"/>
          <p:cNvSpPr/>
          <p:nvPr/>
        </p:nvSpPr>
        <p:spPr>
          <a:xfrm>
            <a:off x="507201" y="3476863"/>
            <a:ext cx="3788794" cy="369332"/>
          </a:xfrm>
          <a:prstGeom prst="rect">
            <a:avLst/>
          </a:prstGeom>
          <a:solidFill>
            <a:schemeClr val="bg2">
              <a:lumMod val="95000"/>
            </a:schemeClr>
          </a:solidFill>
          <a:ln>
            <a:solidFill>
              <a:srgbClr val="0070C0"/>
            </a:solidFill>
          </a:ln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none">
            <a:spAutoFit/>
          </a:bodyPr>
          <a:lstStyle/>
          <a:p>
            <a:r>
              <a:rPr lang="en-US" dirty="0" err="1"/>
              <a:t>url_for</a:t>
            </a:r>
            <a:r>
              <a:rPr lang="en-US" dirty="0"/>
              <a:t>('static', filename='style.css')</a:t>
            </a:r>
            <a:endParaRPr lang="uk-UA" dirty="0"/>
          </a:p>
        </p:txBody>
      </p:sp>
      <p:sp>
        <p:nvSpPr>
          <p:cNvPr id="7" name="Rectangle 6"/>
          <p:cNvSpPr/>
          <p:nvPr/>
        </p:nvSpPr>
        <p:spPr>
          <a:xfrm>
            <a:off x="412199" y="4380040"/>
            <a:ext cx="11202045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dirty="0"/>
              <a:t>The file has to be stored on the filesystem as static/style.css</a:t>
            </a:r>
            <a:endParaRPr lang="uk-UA" sz="2800" dirty="0"/>
          </a:p>
        </p:txBody>
      </p:sp>
    </p:spTree>
    <p:extLst>
      <p:ext uri="{BB962C8B-B14F-4D97-AF65-F5344CB8AC3E}">
        <p14:creationId xmlns:p14="http://schemas.microsoft.com/office/powerpoint/2010/main" val="33111246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12200" y="461592"/>
            <a:ext cx="11355761" cy="525970"/>
          </a:xfrm>
        </p:spPr>
        <p:txBody>
          <a:bodyPr/>
          <a:lstStyle/>
          <a:p>
            <a:r>
              <a:rPr lang="en-US" dirty="0"/>
              <a:t>Flask-Bootstrap</a:t>
            </a:r>
            <a:endParaRPr lang="uk-UA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0"/>
          </p:nvPr>
        </p:nvSpPr>
        <p:spPr>
          <a:xfrm>
            <a:off x="412200" y="1194342"/>
            <a:ext cx="11352277" cy="490184"/>
          </a:xfrm>
        </p:spPr>
        <p:txBody>
          <a:bodyPr/>
          <a:lstStyle/>
          <a:p>
            <a:pPr marL="0" indent="0">
              <a:buNone/>
            </a:pPr>
            <a:r>
              <a:rPr lang="en-US" dirty="0">
                <a:hlinkClick r:id="rId2"/>
              </a:rPr>
              <a:t>https://pythonhosted.org/Flask-Bootstrap</a:t>
            </a:r>
            <a:r>
              <a:rPr lang="en-US" dirty="0" smtClean="0">
                <a:hlinkClick r:id="rId2"/>
              </a:rPr>
              <a:t>/</a:t>
            </a:r>
            <a:endParaRPr lang="en-US" dirty="0" smtClean="0"/>
          </a:p>
          <a:p>
            <a:pPr marL="0" indent="0">
              <a:buNone/>
            </a:pPr>
            <a:endParaRPr lang="uk-UA" dirty="0"/>
          </a:p>
        </p:txBody>
      </p:sp>
      <p:sp>
        <p:nvSpPr>
          <p:cNvPr id="4" name="Rectangle 3"/>
          <p:cNvSpPr/>
          <p:nvPr/>
        </p:nvSpPr>
        <p:spPr>
          <a:xfrm>
            <a:off x="412200" y="2108261"/>
            <a:ext cx="4664767" cy="2862322"/>
          </a:xfrm>
          <a:prstGeom prst="rect">
            <a:avLst/>
          </a:prstGeom>
          <a:solidFill>
            <a:schemeClr val="bg2">
              <a:lumMod val="95000"/>
            </a:schemeClr>
          </a:solidFill>
          <a:ln>
            <a:solidFill>
              <a:srgbClr val="0070C0"/>
            </a:solidFill>
          </a:ln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US" dirty="0"/>
              <a:t>from flask import Flask</a:t>
            </a:r>
          </a:p>
          <a:p>
            <a:r>
              <a:rPr lang="en-US" dirty="0"/>
              <a:t>from </a:t>
            </a:r>
            <a:r>
              <a:rPr lang="en-US" dirty="0" err="1"/>
              <a:t>flask_bootstrap</a:t>
            </a:r>
            <a:r>
              <a:rPr lang="en-US" dirty="0"/>
              <a:t> import Bootstrap</a:t>
            </a:r>
          </a:p>
          <a:p>
            <a:endParaRPr lang="en-US" dirty="0"/>
          </a:p>
          <a:p>
            <a:r>
              <a:rPr lang="en-US" dirty="0" err="1"/>
              <a:t>def</a:t>
            </a:r>
            <a:r>
              <a:rPr lang="en-US" dirty="0"/>
              <a:t> </a:t>
            </a:r>
            <a:r>
              <a:rPr lang="en-US" dirty="0" err="1"/>
              <a:t>create_app</a:t>
            </a:r>
            <a:r>
              <a:rPr lang="en-US" dirty="0"/>
              <a:t>():</a:t>
            </a:r>
          </a:p>
          <a:p>
            <a:r>
              <a:rPr lang="en-US" dirty="0"/>
              <a:t>  app = Flask(__name__)</a:t>
            </a:r>
          </a:p>
          <a:p>
            <a:r>
              <a:rPr lang="en-US" dirty="0"/>
              <a:t>  Bootstrap(app)</a:t>
            </a:r>
          </a:p>
          <a:p>
            <a:endParaRPr lang="en-US" dirty="0"/>
          </a:p>
          <a:p>
            <a:r>
              <a:rPr lang="en-US" dirty="0"/>
              <a:t>  return app</a:t>
            </a:r>
          </a:p>
          <a:p>
            <a:endParaRPr lang="en-US" dirty="0"/>
          </a:p>
          <a:p>
            <a:r>
              <a:rPr lang="en-US" dirty="0"/>
              <a:t># do something with app...</a:t>
            </a:r>
            <a:endParaRPr lang="uk-UA" dirty="0"/>
          </a:p>
        </p:txBody>
      </p:sp>
      <p:sp>
        <p:nvSpPr>
          <p:cNvPr id="5" name="Rectangle 4"/>
          <p:cNvSpPr/>
          <p:nvPr/>
        </p:nvSpPr>
        <p:spPr>
          <a:xfrm>
            <a:off x="5390866" y="2108261"/>
            <a:ext cx="6373611" cy="3416320"/>
          </a:xfrm>
          <a:prstGeom prst="rect">
            <a:avLst/>
          </a:prstGeom>
          <a:solidFill>
            <a:schemeClr val="bg2">
              <a:lumMod val="95000"/>
            </a:schemeClr>
          </a:solidFill>
          <a:ln>
            <a:solidFill>
              <a:srgbClr val="0070C0"/>
            </a:solidFill>
          </a:ln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US" dirty="0"/>
              <a:t>{% extends "bootstrap/base.html" %}</a:t>
            </a:r>
          </a:p>
          <a:p>
            <a:r>
              <a:rPr lang="en-US" dirty="0"/>
              <a:t>{% block title %}This is an example page{% </a:t>
            </a:r>
            <a:r>
              <a:rPr lang="en-US" dirty="0" err="1"/>
              <a:t>endblock</a:t>
            </a:r>
            <a:r>
              <a:rPr lang="en-US" dirty="0"/>
              <a:t> %}</a:t>
            </a:r>
          </a:p>
          <a:p>
            <a:endParaRPr lang="en-US" dirty="0"/>
          </a:p>
          <a:p>
            <a:r>
              <a:rPr lang="en-US" dirty="0"/>
              <a:t>{% block </a:t>
            </a:r>
            <a:r>
              <a:rPr lang="en-US" dirty="0" err="1"/>
              <a:t>navbar</a:t>
            </a:r>
            <a:r>
              <a:rPr lang="en-US" dirty="0"/>
              <a:t> %}</a:t>
            </a:r>
          </a:p>
          <a:p>
            <a:r>
              <a:rPr lang="en-US" dirty="0"/>
              <a:t>&lt;div class="</a:t>
            </a:r>
            <a:r>
              <a:rPr lang="en-US" dirty="0" err="1"/>
              <a:t>navbar</a:t>
            </a:r>
            <a:r>
              <a:rPr lang="en-US" dirty="0"/>
              <a:t> </a:t>
            </a:r>
            <a:r>
              <a:rPr lang="en-US" dirty="0" err="1"/>
              <a:t>navbar</a:t>
            </a:r>
            <a:r>
              <a:rPr lang="en-US" dirty="0"/>
              <a:t>-fixed-top"&gt;</a:t>
            </a:r>
          </a:p>
          <a:p>
            <a:r>
              <a:rPr lang="en-US" dirty="0"/>
              <a:t>  &lt;!-- ... --&gt;</a:t>
            </a:r>
          </a:p>
          <a:p>
            <a:r>
              <a:rPr lang="en-US" dirty="0"/>
              <a:t>&lt;/div&gt;</a:t>
            </a:r>
          </a:p>
          <a:p>
            <a:r>
              <a:rPr lang="en-US" dirty="0"/>
              <a:t>{% </a:t>
            </a:r>
            <a:r>
              <a:rPr lang="en-US" dirty="0" err="1"/>
              <a:t>endblock</a:t>
            </a:r>
            <a:r>
              <a:rPr lang="en-US" dirty="0"/>
              <a:t> %}</a:t>
            </a:r>
          </a:p>
          <a:p>
            <a:endParaRPr lang="en-US" dirty="0"/>
          </a:p>
          <a:p>
            <a:r>
              <a:rPr lang="en-US" dirty="0"/>
              <a:t>{% block content %}</a:t>
            </a:r>
          </a:p>
          <a:p>
            <a:r>
              <a:rPr lang="en-US" dirty="0"/>
              <a:t>  &lt;h1&gt;Hello, Bootstrap&lt;/h1&gt;</a:t>
            </a:r>
          </a:p>
          <a:p>
            <a:r>
              <a:rPr lang="en-US" dirty="0"/>
              <a:t>{% </a:t>
            </a:r>
            <a:r>
              <a:rPr lang="en-US" dirty="0" err="1"/>
              <a:t>endblock</a:t>
            </a:r>
            <a:r>
              <a:rPr lang="en-US" dirty="0"/>
              <a:t> %}</a:t>
            </a:r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val="314488512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9371" y="512462"/>
            <a:ext cx="11355761" cy="525970"/>
          </a:xfrm>
        </p:spPr>
        <p:txBody>
          <a:bodyPr/>
          <a:lstStyle/>
          <a:p>
            <a:r>
              <a:rPr lang="en-US" dirty="0"/>
              <a:t>Sessions</a:t>
            </a:r>
            <a:endParaRPr lang="uk-UA" dirty="0"/>
          </a:p>
        </p:txBody>
      </p:sp>
      <p:sp>
        <p:nvSpPr>
          <p:cNvPr id="4" name="Rectangle 3"/>
          <p:cNvSpPr/>
          <p:nvPr/>
        </p:nvSpPr>
        <p:spPr>
          <a:xfrm>
            <a:off x="212476" y="1130411"/>
            <a:ext cx="6660069" cy="480131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smtClean="0"/>
              <a:t>@</a:t>
            </a:r>
            <a:r>
              <a:rPr lang="en-US" dirty="0" err="1"/>
              <a:t>app.route</a:t>
            </a:r>
            <a:r>
              <a:rPr lang="en-US" dirty="0"/>
              <a:t>('/')</a:t>
            </a:r>
          </a:p>
          <a:p>
            <a:r>
              <a:rPr lang="en-US" dirty="0" err="1"/>
              <a:t>def</a:t>
            </a:r>
            <a:r>
              <a:rPr lang="en-US" dirty="0"/>
              <a:t> index():</a:t>
            </a:r>
          </a:p>
          <a:p>
            <a:r>
              <a:rPr lang="en-US" dirty="0"/>
              <a:t>    if 'username' in session:</a:t>
            </a:r>
          </a:p>
          <a:p>
            <a:r>
              <a:rPr lang="en-US" dirty="0"/>
              <a:t>        return 'Logged in as %s' % escape(session['username'])</a:t>
            </a:r>
          </a:p>
          <a:p>
            <a:r>
              <a:rPr lang="en-US" dirty="0"/>
              <a:t>    return 'You are not logged in'</a:t>
            </a:r>
          </a:p>
          <a:p>
            <a:endParaRPr lang="en-US" dirty="0"/>
          </a:p>
          <a:p>
            <a:r>
              <a:rPr lang="en-US" dirty="0"/>
              <a:t>@</a:t>
            </a:r>
            <a:r>
              <a:rPr lang="en-US" dirty="0" err="1"/>
              <a:t>app.route</a:t>
            </a:r>
            <a:r>
              <a:rPr lang="en-US" dirty="0"/>
              <a:t>('/login', methods=['GET', 'POST'])</a:t>
            </a:r>
          </a:p>
          <a:p>
            <a:r>
              <a:rPr lang="en-US" dirty="0" err="1"/>
              <a:t>def</a:t>
            </a:r>
            <a:r>
              <a:rPr lang="en-US" dirty="0"/>
              <a:t> login():</a:t>
            </a:r>
          </a:p>
          <a:p>
            <a:r>
              <a:rPr lang="en-US" dirty="0"/>
              <a:t>    if </a:t>
            </a:r>
            <a:r>
              <a:rPr lang="en-US" dirty="0" err="1"/>
              <a:t>request.method</a:t>
            </a:r>
            <a:r>
              <a:rPr lang="en-US" dirty="0"/>
              <a:t> == 'POST':</a:t>
            </a:r>
          </a:p>
          <a:p>
            <a:r>
              <a:rPr lang="en-US" dirty="0"/>
              <a:t>        session['username'] = </a:t>
            </a:r>
            <a:r>
              <a:rPr lang="en-US" dirty="0" err="1"/>
              <a:t>request.form</a:t>
            </a:r>
            <a:r>
              <a:rPr lang="en-US" dirty="0"/>
              <a:t>['username']</a:t>
            </a:r>
          </a:p>
          <a:p>
            <a:r>
              <a:rPr lang="en-US" dirty="0"/>
              <a:t>        return redirect(</a:t>
            </a:r>
            <a:r>
              <a:rPr lang="en-US" dirty="0" err="1"/>
              <a:t>url_for</a:t>
            </a:r>
            <a:r>
              <a:rPr lang="en-US" dirty="0"/>
              <a:t>('index'))</a:t>
            </a:r>
          </a:p>
          <a:p>
            <a:r>
              <a:rPr lang="en-US" dirty="0"/>
              <a:t>    return '''</a:t>
            </a:r>
          </a:p>
          <a:p>
            <a:r>
              <a:rPr lang="en-US" dirty="0"/>
              <a:t>        &lt;form method="post"&gt;</a:t>
            </a:r>
          </a:p>
          <a:p>
            <a:r>
              <a:rPr lang="en-US" dirty="0"/>
              <a:t>            &lt;p&gt;&lt;input type=text name=username&gt;</a:t>
            </a:r>
          </a:p>
          <a:p>
            <a:r>
              <a:rPr lang="en-US" dirty="0"/>
              <a:t>            &lt;p&gt;&lt;input type=submit value=Login&gt;</a:t>
            </a:r>
          </a:p>
          <a:p>
            <a:r>
              <a:rPr lang="en-US" dirty="0"/>
              <a:t>        &lt;/form&gt;</a:t>
            </a:r>
          </a:p>
          <a:p>
            <a:r>
              <a:rPr lang="en-US" dirty="0"/>
              <a:t>    </a:t>
            </a:r>
            <a:r>
              <a:rPr lang="en-US" dirty="0" smtClean="0"/>
              <a:t>'''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6151381" y="2959156"/>
            <a:ext cx="6984885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US" dirty="0"/>
          </a:p>
          <a:p>
            <a:r>
              <a:rPr lang="en-US" dirty="0"/>
              <a:t>@</a:t>
            </a:r>
            <a:r>
              <a:rPr lang="en-US" dirty="0" err="1"/>
              <a:t>app.route</a:t>
            </a:r>
            <a:r>
              <a:rPr lang="en-US" dirty="0"/>
              <a:t>('/logout')</a:t>
            </a:r>
          </a:p>
          <a:p>
            <a:r>
              <a:rPr lang="en-US" dirty="0" err="1"/>
              <a:t>def</a:t>
            </a:r>
            <a:r>
              <a:rPr lang="en-US" dirty="0"/>
              <a:t> logout():</a:t>
            </a:r>
          </a:p>
          <a:p>
            <a:r>
              <a:rPr lang="en-US" dirty="0"/>
              <a:t>    # remove the username from the session if it's there</a:t>
            </a:r>
          </a:p>
          <a:p>
            <a:r>
              <a:rPr lang="en-US" dirty="0"/>
              <a:t>    </a:t>
            </a:r>
            <a:r>
              <a:rPr lang="en-US" dirty="0" err="1"/>
              <a:t>session.pop</a:t>
            </a:r>
            <a:r>
              <a:rPr lang="en-US" dirty="0"/>
              <a:t>('username', None)</a:t>
            </a:r>
          </a:p>
          <a:p>
            <a:r>
              <a:rPr lang="en-US" dirty="0"/>
              <a:t>    return redirect(</a:t>
            </a:r>
            <a:r>
              <a:rPr lang="en-US" dirty="0" err="1"/>
              <a:t>url_for</a:t>
            </a:r>
            <a:r>
              <a:rPr lang="en-US" dirty="0"/>
              <a:t>('index'))</a:t>
            </a:r>
          </a:p>
          <a:p>
            <a:endParaRPr lang="en-US" dirty="0"/>
          </a:p>
          <a:p>
            <a:r>
              <a:rPr lang="en-US" dirty="0"/>
              <a:t># set the secret key.  keep this really secret:</a:t>
            </a:r>
          </a:p>
          <a:p>
            <a:r>
              <a:rPr lang="en-US" dirty="0" err="1"/>
              <a:t>app.secret_key</a:t>
            </a:r>
            <a:r>
              <a:rPr lang="en-US" dirty="0"/>
              <a:t> = 'A0Zr98j/3yX </a:t>
            </a:r>
            <a:r>
              <a:rPr lang="en-US" dirty="0" err="1"/>
              <a:t>R~XHH!jmN</a:t>
            </a:r>
            <a:r>
              <a:rPr lang="en-US" dirty="0"/>
              <a:t>]LWX/,?RT'</a:t>
            </a:r>
            <a:endParaRPr lang="uk-UA" dirty="0"/>
          </a:p>
        </p:txBody>
      </p:sp>
      <p:sp>
        <p:nvSpPr>
          <p:cNvPr id="7" name="Rectangle 6"/>
          <p:cNvSpPr/>
          <p:nvPr/>
        </p:nvSpPr>
        <p:spPr>
          <a:xfrm>
            <a:off x="5848499" y="988837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/>
              <a:t>from flask import Flask, session, redirect, </a:t>
            </a:r>
            <a:r>
              <a:rPr lang="en-US" dirty="0" err="1"/>
              <a:t>url_for</a:t>
            </a:r>
            <a:r>
              <a:rPr lang="en-US" dirty="0"/>
              <a:t>, escape, request</a:t>
            </a:r>
          </a:p>
        </p:txBody>
      </p:sp>
    </p:spTree>
    <p:extLst>
      <p:ext uri="{BB962C8B-B14F-4D97-AF65-F5344CB8AC3E}">
        <p14:creationId xmlns:p14="http://schemas.microsoft.com/office/powerpoint/2010/main" val="278589819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12199" y="556595"/>
            <a:ext cx="11355761" cy="525970"/>
          </a:xfrm>
        </p:spPr>
        <p:txBody>
          <a:bodyPr/>
          <a:lstStyle/>
          <a:p>
            <a:r>
              <a:rPr lang="en-US" dirty="0"/>
              <a:t>Deployment</a:t>
            </a:r>
            <a:endParaRPr lang="uk-UA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0"/>
          </p:nvPr>
        </p:nvSpPr>
        <p:spPr>
          <a:xfrm>
            <a:off x="412199" y="1321459"/>
            <a:ext cx="11352277" cy="749491"/>
          </a:xfrm>
        </p:spPr>
        <p:txBody>
          <a:bodyPr/>
          <a:lstStyle/>
          <a:p>
            <a:pPr marL="0" indent="0">
              <a:buNone/>
            </a:pPr>
            <a:r>
              <a:rPr lang="en-US" dirty="0" smtClean="0">
                <a:hlinkClick r:id="rId2"/>
              </a:rPr>
              <a:t>http://flask.pocoo.org/docs/0.12/deploying/#deployment</a:t>
            </a:r>
            <a:endParaRPr lang="uk-UA" dirty="0"/>
          </a:p>
        </p:txBody>
      </p:sp>
      <p:sp>
        <p:nvSpPr>
          <p:cNvPr id="4" name="Rectangle 3"/>
          <p:cNvSpPr/>
          <p:nvPr/>
        </p:nvSpPr>
        <p:spPr>
          <a:xfrm>
            <a:off x="412199" y="2309844"/>
            <a:ext cx="6725579" cy="32624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dirty="0"/>
              <a:t>Hosted options</a:t>
            </a:r>
            <a:r>
              <a:rPr lang="en-US" dirty="0" smtClean="0">
                <a:solidFill>
                  <a:srgbClr val="DDDDDD"/>
                </a:solidFill>
                <a:latin typeface="Garamond" panose="02020404030301010803" pitchFamily="18" charset="0"/>
              </a:rPr>
              <a:t>¶</a:t>
            </a:r>
          </a:p>
          <a:p>
            <a:endParaRPr lang="en-US" dirty="0">
              <a:solidFill>
                <a:srgbClr val="3E4349"/>
              </a:solidFill>
              <a:latin typeface="Garamond" panose="02020404030301010803" pitchFamily="18" charset="0"/>
            </a:endParaRPr>
          </a:p>
          <a:p>
            <a:r>
              <a:rPr lang="en-US" sz="2000" dirty="0">
                <a:hlinkClick r:id="rId3"/>
              </a:rPr>
              <a:t>Deploying Flask on </a:t>
            </a:r>
            <a:r>
              <a:rPr lang="en-US" sz="2000" dirty="0" err="1">
                <a:hlinkClick r:id="rId3"/>
              </a:rPr>
              <a:t>Heroku</a:t>
            </a:r>
            <a:endParaRPr lang="en-US" sz="2000" dirty="0"/>
          </a:p>
          <a:p>
            <a:r>
              <a:rPr lang="en-US" sz="2000" dirty="0">
                <a:hlinkClick r:id="rId4"/>
              </a:rPr>
              <a:t>Deploying Flask on </a:t>
            </a:r>
            <a:r>
              <a:rPr lang="en-US" sz="2000" dirty="0" err="1">
                <a:hlinkClick r:id="rId4"/>
              </a:rPr>
              <a:t>OpenShift</a:t>
            </a:r>
            <a:endParaRPr lang="en-US" sz="2000" dirty="0"/>
          </a:p>
          <a:p>
            <a:r>
              <a:rPr lang="en-US" sz="2000" dirty="0">
                <a:hlinkClick r:id="rId5"/>
              </a:rPr>
              <a:t>Deploying Flask on </a:t>
            </a:r>
            <a:r>
              <a:rPr lang="en-US" sz="2000" dirty="0" err="1">
                <a:hlinkClick r:id="rId5"/>
              </a:rPr>
              <a:t>Webfaction</a:t>
            </a:r>
            <a:endParaRPr lang="en-US" sz="2000" dirty="0"/>
          </a:p>
          <a:p>
            <a:r>
              <a:rPr lang="en-US" sz="2000" dirty="0">
                <a:hlinkClick r:id="rId6"/>
              </a:rPr>
              <a:t>Deploying Flask on Google App Engine</a:t>
            </a:r>
            <a:endParaRPr lang="en-US" sz="2000" dirty="0"/>
          </a:p>
          <a:p>
            <a:r>
              <a:rPr lang="en-US" sz="2000" dirty="0">
                <a:hlinkClick r:id="rId7"/>
              </a:rPr>
              <a:t>Deploying Flask on AWS Elastic Beanstalk</a:t>
            </a:r>
            <a:endParaRPr lang="en-US" sz="2000" dirty="0"/>
          </a:p>
          <a:p>
            <a:r>
              <a:rPr lang="en-US" sz="2000" dirty="0">
                <a:hlinkClick r:id="rId8"/>
              </a:rPr>
              <a:t>Sharing your Localhost Server with </a:t>
            </a:r>
            <a:r>
              <a:rPr lang="en-US" sz="2000" dirty="0" err="1">
                <a:hlinkClick r:id="rId8"/>
              </a:rPr>
              <a:t>Localtunnel</a:t>
            </a:r>
            <a:endParaRPr lang="en-US" sz="2000" dirty="0"/>
          </a:p>
          <a:p>
            <a:r>
              <a:rPr lang="en-US" sz="2000" dirty="0">
                <a:hlinkClick r:id="rId9"/>
              </a:rPr>
              <a:t>Deploying on Azure (IIS)</a:t>
            </a:r>
            <a:endParaRPr lang="en-US" sz="2000" dirty="0"/>
          </a:p>
          <a:p>
            <a:r>
              <a:rPr lang="en-US" sz="2000" dirty="0">
                <a:hlinkClick r:id="rId10"/>
              </a:rPr>
              <a:t>Deploying on PythonAnywhere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64250556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12200" y="758475"/>
            <a:ext cx="11355761" cy="525970"/>
          </a:xfrm>
        </p:spPr>
        <p:txBody>
          <a:bodyPr/>
          <a:lstStyle/>
          <a:p>
            <a:r>
              <a:rPr lang="en-US" dirty="0" smtClean="0"/>
              <a:t>Documentation</a:t>
            </a:r>
            <a:endParaRPr lang="uk-UA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0"/>
          </p:nvPr>
        </p:nvSpPr>
        <p:spPr>
          <a:xfrm>
            <a:off x="412200" y="1595265"/>
            <a:ext cx="11352277" cy="4351338"/>
          </a:xfrm>
        </p:spPr>
        <p:txBody>
          <a:bodyPr/>
          <a:lstStyle/>
          <a:p>
            <a:r>
              <a:rPr lang="en-US" dirty="0">
                <a:hlinkClick r:id="rId2"/>
              </a:rPr>
              <a:t>http://</a:t>
            </a:r>
            <a:r>
              <a:rPr lang="en-US" dirty="0" smtClean="0">
                <a:hlinkClick r:id="rId2"/>
              </a:rPr>
              <a:t>flask.pocoo.org/</a:t>
            </a:r>
            <a:endParaRPr lang="en-US" dirty="0" smtClean="0"/>
          </a:p>
          <a:p>
            <a:r>
              <a:rPr lang="en-US" dirty="0">
                <a:hlinkClick r:id="rId3"/>
              </a:rPr>
              <a:t>https://ru.wikibooks.org/wiki/Flask#.D0.92.D0.B2.D0.BE.D0.B4.D0.BD.D0.BE.D0.B5_.</a:t>
            </a:r>
            <a:r>
              <a:rPr lang="en-US" dirty="0" smtClean="0">
                <a:hlinkClick r:id="rId3"/>
              </a:rPr>
              <a:t>D1.81.D0.BB.D0.BE.D0.B2.D0.BE</a:t>
            </a:r>
            <a:endParaRPr lang="en-US" dirty="0" smtClean="0"/>
          </a:p>
          <a:p>
            <a:pPr marL="0" indent="0">
              <a:buNone/>
            </a:pPr>
            <a:endParaRPr lang="en-US" dirty="0" smtClean="0"/>
          </a:p>
          <a:p>
            <a:r>
              <a:rPr lang="en-US" dirty="0">
                <a:hlinkClick r:id="rId4"/>
              </a:rPr>
              <a:t>https://</a:t>
            </a:r>
            <a:r>
              <a:rPr lang="en-US" dirty="0" smtClean="0">
                <a:hlinkClick r:id="rId4"/>
              </a:rPr>
              <a:t>blog.miguelgrinberg.com/post/the-flask-mega-tutorial-part-i-hello-world</a:t>
            </a:r>
            <a:endParaRPr lang="en-US" dirty="0" smtClean="0"/>
          </a:p>
          <a:p>
            <a:r>
              <a:rPr lang="en-US" dirty="0">
                <a:hlinkClick r:id="rId5"/>
              </a:rPr>
              <a:t>https://habrahabr.ru/post/193242</a:t>
            </a:r>
            <a:r>
              <a:rPr lang="en-US" dirty="0" smtClean="0">
                <a:hlinkClick r:id="rId5"/>
              </a:rPr>
              <a:t>/</a:t>
            </a:r>
            <a:endParaRPr lang="en-US" dirty="0" smtClean="0"/>
          </a:p>
          <a:p>
            <a:pPr marL="0" indent="0">
              <a:buNone/>
            </a:pPr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val="271262235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408716" y="617406"/>
            <a:ext cx="11355761" cy="525970"/>
          </a:xfrm>
        </p:spPr>
        <p:txBody>
          <a:bodyPr/>
          <a:lstStyle/>
          <a:p>
            <a:r>
              <a:rPr lang="en-US" b="1" dirty="0" smtClean="0"/>
              <a:t>More questions ?</a:t>
            </a:r>
            <a:endParaRPr lang="uk-UA" dirty="0"/>
          </a:p>
        </p:txBody>
      </p:sp>
      <p:pic>
        <p:nvPicPr>
          <p:cNvPr id="2050" name="Picture 2" descr="Ð ÐµÐ·ÑÐ»ÑÑÐ°Ñ Ð¿Ð¾ÑÑÐºÑ Ð·Ð¾Ð±ÑÐ°Ð¶ÐµÐ½Ñ Ð·Ð° Ð·Ð°Ð¿Ð¸ÑÐ¾Ð¼ &quot;more quastions&quot;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97597" y="1723260"/>
            <a:ext cx="5977998" cy="44834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627921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08569F4D-0F18-4FF8-828A-0C3F2891AF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THANK YOU  FOR</a:t>
            </a:r>
            <a:br>
              <a:rPr lang="en-US" dirty="0" smtClean="0"/>
            </a:br>
            <a:r>
              <a:rPr lang="en-US" dirty="0" smtClean="0"/>
              <a:t>ATTENTION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664804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12200" y="452471"/>
            <a:ext cx="11355761" cy="525970"/>
          </a:xfrm>
        </p:spPr>
        <p:txBody>
          <a:bodyPr/>
          <a:lstStyle/>
          <a:p>
            <a:r>
              <a:rPr lang="en-US" dirty="0" smtClean="0"/>
              <a:t>Flask</a:t>
            </a:r>
            <a:endParaRPr lang="uk-UA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0"/>
          </p:nvPr>
        </p:nvSpPr>
        <p:spPr>
          <a:xfrm>
            <a:off x="412200" y="1033148"/>
            <a:ext cx="7463832" cy="4488951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sz="2400" b="1" dirty="0"/>
              <a:t>Flask</a:t>
            </a:r>
            <a:r>
              <a:rPr lang="en-US" sz="2400" dirty="0"/>
              <a:t> is a </a:t>
            </a:r>
            <a:r>
              <a:rPr lang="en-US" sz="2400" b="1" dirty="0" err="1"/>
              <a:t>microframework</a:t>
            </a:r>
            <a:r>
              <a:rPr lang="en-US" sz="2400" dirty="0"/>
              <a:t> for </a:t>
            </a:r>
            <a:r>
              <a:rPr lang="en-US" sz="2400" b="1" dirty="0"/>
              <a:t>Python</a:t>
            </a:r>
            <a:r>
              <a:rPr lang="en-US" sz="2400" dirty="0"/>
              <a:t> based on </a:t>
            </a:r>
            <a:r>
              <a:rPr lang="en-US" sz="2400" dirty="0" err="1" smtClean="0"/>
              <a:t>Werkzeug</a:t>
            </a:r>
            <a:r>
              <a:rPr lang="en-US" sz="2400" dirty="0" smtClean="0"/>
              <a:t> (</a:t>
            </a:r>
            <a:r>
              <a:rPr lang="en-US" sz="2400" dirty="0"/>
              <a:t>he Python WSGI Utility Library</a:t>
            </a:r>
            <a:r>
              <a:rPr lang="en-US" sz="2400" dirty="0" smtClean="0"/>
              <a:t>), </a:t>
            </a:r>
            <a:r>
              <a:rPr lang="en-US" sz="2400" dirty="0" err="1"/>
              <a:t>Jinja</a:t>
            </a:r>
            <a:r>
              <a:rPr lang="en-US" sz="2400" dirty="0"/>
              <a:t> </a:t>
            </a:r>
            <a:r>
              <a:rPr lang="en-US" sz="2400" dirty="0" smtClean="0"/>
              <a:t>2 (modern </a:t>
            </a:r>
            <a:r>
              <a:rPr lang="en-US" sz="2400" dirty="0"/>
              <a:t>and designer-friendly templating language for </a:t>
            </a:r>
            <a:r>
              <a:rPr lang="en-US" sz="2400" dirty="0" smtClean="0"/>
              <a:t>Python) </a:t>
            </a:r>
            <a:r>
              <a:rPr lang="en-US" sz="2400" dirty="0"/>
              <a:t>and good intentions. </a:t>
            </a:r>
            <a:endParaRPr lang="en-US" sz="2400" dirty="0" smtClean="0"/>
          </a:p>
          <a:p>
            <a:pPr marL="0" indent="0">
              <a:buNone/>
            </a:pPr>
            <a:r>
              <a:rPr lang="en-US" sz="2400" b="1" dirty="0" smtClean="0"/>
              <a:t>It's </a:t>
            </a:r>
            <a:r>
              <a:rPr lang="en-US" sz="2400" b="1" dirty="0"/>
              <a:t>BSD licensed</a:t>
            </a:r>
            <a:r>
              <a:rPr lang="en-US" sz="2400" b="1" dirty="0" smtClean="0"/>
              <a:t>!</a:t>
            </a:r>
          </a:p>
          <a:p>
            <a:pPr marL="0" indent="0">
              <a:buNone/>
            </a:pPr>
            <a:endParaRPr lang="en-US" sz="2400" b="1" dirty="0"/>
          </a:p>
          <a:p>
            <a:pPr marL="0" indent="0">
              <a:buNone/>
            </a:pPr>
            <a:r>
              <a:rPr lang="en-US" sz="2400" b="1" dirty="0"/>
              <a:t>What’s in the Box?</a:t>
            </a:r>
          </a:p>
          <a:p>
            <a:r>
              <a:rPr lang="en-US" sz="2400" dirty="0"/>
              <a:t>built-in development server and debugger</a:t>
            </a:r>
          </a:p>
          <a:p>
            <a:r>
              <a:rPr lang="en-US" sz="2400" dirty="0"/>
              <a:t>integrated unit testing support</a:t>
            </a:r>
          </a:p>
          <a:p>
            <a:r>
              <a:rPr lang="en-US" sz="2400" dirty="0"/>
              <a:t>RESTful request dispatching</a:t>
            </a:r>
          </a:p>
          <a:p>
            <a:r>
              <a:rPr lang="en-US" sz="2400" dirty="0"/>
              <a:t>uses Jinja2 templating</a:t>
            </a:r>
          </a:p>
          <a:p>
            <a:r>
              <a:rPr lang="en-US" sz="2400" dirty="0"/>
              <a:t>support for secure cookies (client side sessions)</a:t>
            </a:r>
          </a:p>
          <a:p>
            <a:r>
              <a:rPr lang="en-US" sz="2400" dirty="0"/>
              <a:t>100% WSGI 1.0 compliant</a:t>
            </a:r>
          </a:p>
          <a:p>
            <a:r>
              <a:rPr lang="en-US" sz="2400" dirty="0"/>
              <a:t>Unicode based</a:t>
            </a:r>
          </a:p>
          <a:p>
            <a:r>
              <a:rPr lang="en-US" sz="2400" dirty="0"/>
              <a:t>extensively documented</a:t>
            </a:r>
            <a:endParaRPr lang="uk-UA" sz="2400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48486" y="1089509"/>
            <a:ext cx="3419475" cy="1333500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8931884" y="3092958"/>
            <a:ext cx="2933816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/>
              <a:t>http://flask.pocoo.org/</a:t>
            </a:r>
            <a:endParaRPr lang="uk-UA" b="1" dirty="0"/>
          </a:p>
        </p:txBody>
      </p:sp>
      <p:sp>
        <p:nvSpPr>
          <p:cNvPr id="9" name="Rectangle 8"/>
          <p:cNvSpPr/>
          <p:nvPr/>
        </p:nvSpPr>
        <p:spPr>
          <a:xfrm>
            <a:off x="6693199" y="4044771"/>
            <a:ext cx="5172501" cy="1477328"/>
          </a:xfrm>
          <a:prstGeom prst="rect">
            <a:avLst/>
          </a:prstGeom>
          <a:solidFill>
            <a:schemeClr val="bg2">
              <a:lumMod val="95000"/>
            </a:schemeClr>
          </a:solidFill>
          <a:ln>
            <a:solidFill>
              <a:srgbClr val="0070C0"/>
            </a:solidFill>
          </a:ln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US" dirty="0" smtClean="0">
                <a:solidFill>
                  <a:srgbClr val="000000"/>
                </a:solidFill>
                <a:latin typeface="Georgia" panose="02040502050405020303" pitchFamily="18" charset="0"/>
              </a:rPr>
              <a:t>Flask examples </a:t>
            </a:r>
            <a:r>
              <a:rPr lang="en-US" dirty="0">
                <a:solidFill>
                  <a:srgbClr val="000000"/>
                </a:solidFill>
                <a:latin typeface="Georgia" panose="02040502050405020303" pitchFamily="18" charset="0"/>
              </a:rPr>
              <a:t>on </a:t>
            </a:r>
            <a:r>
              <a:rPr lang="en-US" dirty="0" err="1">
                <a:solidFill>
                  <a:srgbClr val="000000"/>
                </a:solidFill>
                <a:latin typeface="Georgia" panose="02040502050405020303" pitchFamily="18" charset="0"/>
              </a:rPr>
              <a:t>github</a:t>
            </a:r>
            <a:r>
              <a:rPr lang="en-US" dirty="0" smtClean="0">
                <a:solidFill>
                  <a:srgbClr val="000000"/>
                </a:solidFill>
                <a:latin typeface="Georgia" panose="02040502050405020303" pitchFamily="18" charset="0"/>
              </a:rPr>
              <a:t>:</a:t>
            </a:r>
          </a:p>
          <a:p>
            <a:endParaRPr lang="en-US" dirty="0">
              <a:solidFill>
                <a:srgbClr val="000000"/>
              </a:solidFill>
              <a:latin typeface="Georgia" panose="02040502050405020303" pitchFamily="18" charset="0"/>
            </a:endParaRPr>
          </a:p>
          <a:p>
            <a:r>
              <a:rPr lang="en-US" dirty="0" err="1">
                <a:solidFill>
                  <a:srgbClr val="004B6B"/>
                </a:solidFill>
                <a:latin typeface="Georgia" panose="02040502050405020303" pitchFamily="18" charset="0"/>
                <a:hlinkClick r:id="rId4"/>
              </a:rPr>
              <a:t>flaskr</a:t>
            </a:r>
            <a:r>
              <a:rPr lang="en-US" dirty="0">
                <a:solidFill>
                  <a:srgbClr val="000000"/>
                </a:solidFill>
                <a:latin typeface="Georgia" panose="02040502050405020303" pitchFamily="18" charset="0"/>
              </a:rPr>
              <a:t> — a microblog</a:t>
            </a:r>
          </a:p>
          <a:p>
            <a:r>
              <a:rPr lang="en-US" dirty="0" err="1">
                <a:solidFill>
                  <a:srgbClr val="004B6B"/>
                </a:solidFill>
                <a:latin typeface="Georgia" panose="02040502050405020303" pitchFamily="18" charset="0"/>
                <a:hlinkClick r:id="rId5"/>
              </a:rPr>
              <a:t>minitwit</a:t>
            </a:r>
            <a:r>
              <a:rPr lang="en-US" dirty="0">
                <a:solidFill>
                  <a:srgbClr val="000000"/>
                </a:solidFill>
                <a:latin typeface="Georgia" panose="02040502050405020303" pitchFamily="18" charset="0"/>
              </a:rPr>
              <a:t> — a twitter clone</a:t>
            </a:r>
          </a:p>
          <a:p>
            <a:r>
              <a:rPr lang="en-US" dirty="0">
                <a:solidFill>
                  <a:srgbClr val="004B6B"/>
                </a:solidFill>
                <a:latin typeface="Georgia" panose="02040502050405020303" pitchFamily="18" charset="0"/>
                <a:hlinkClick r:id="rId6"/>
              </a:rPr>
              <a:t>this website</a:t>
            </a:r>
            <a:r>
              <a:rPr lang="en-US" dirty="0">
                <a:solidFill>
                  <a:srgbClr val="000000"/>
                </a:solidFill>
                <a:latin typeface="Georgia" panose="02040502050405020303" pitchFamily="18" charset="0"/>
              </a:rPr>
              <a:t> — static pages + </a:t>
            </a:r>
            <a:r>
              <a:rPr lang="en-US" dirty="0" err="1">
                <a:solidFill>
                  <a:srgbClr val="000000"/>
                </a:solidFill>
                <a:latin typeface="Georgia" panose="02040502050405020303" pitchFamily="18" charset="0"/>
              </a:rPr>
              <a:t>mailinglist</a:t>
            </a:r>
            <a:r>
              <a:rPr lang="en-US" dirty="0">
                <a:solidFill>
                  <a:srgbClr val="000000"/>
                </a:solidFill>
                <a:latin typeface="Georgia" panose="02040502050405020303" pitchFamily="18" charset="0"/>
              </a:rPr>
              <a:t> archives</a:t>
            </a:r>
            <a:endParaRPr lang="en-US" b="0" i="0" dirty="0">
              <a:solidFill>
                <a:srgbClr val="000000"/>
              </a:solidFill>
              <a:effectLst/>
              <a:latin typeface="Georgia" panose="020405020504050203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84329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10975" y="366589"/>
            <a:ext cx="11355761" cy="525970"/>
          </a:xfrm>
        </p:spPr>
        <p:txBody>
          <a:bodyPr/>
          <a:lstStyle/>
          <a:p>
            <a:r>
              <a:rPr lang="en-US" dirty="0"/>
              <a:t>Flask Architecture</a:t>
            </a:r>
            <a:endParaRPr lang="uk-UA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sz="half" idx="10"/>
          </p:nvPr>
        </p:nvPicPr>
        <p:blipFill>
          <a:blip r:embed="rId2"/>
          <a:stretch>
            <a:fillRect/>
          </a:stretch>
        </p:blipFill>
        <p:spPr>
          <a:xfrm>
            <a:off x="2441664" y="1156401"/>
            <a:ext cx="7294382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788520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12200" y="568470"/>
            <a:ext cx="11355761" cy="525970"/>
          </a:xfrm>
        </p:spPr>
        <p:txBody>
          <a:bodyPr/>
          <a:lstStyle/>
          <a:p>
            <a:r>
              <a:rPr lang="en-US" dirty="0"/>
              <a:t>Configuration and Conventions</a:t>
            </a:r>
            <a:br>
              <a:rPr lang="en-US" dirty="0"/>
            </a:br>
            <a:endParaRPr lang="uk-UA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0"/>
          </p:nvPr>
        </p:nvSpPr>
        <p:spPr>
          <a:xfrm>
            <a:off x="412200" y="1559639"/>
            <a:ext cx="11352277" cy="4351338"/>
          </a:xfrm>
        </p:spPr>
        <p:txBody>
          <a:bodyPr/>
          <a:lstStyle/>
          <a:p>
            <a:pPr marL="0" indent="0">
              <a:buNone/>
            </a:pPr>
            <a:r>
              <a:rPr lang="en-US" dirty="0" smtClean="0"/>
              <a:t>Flask </a:t>
            </a:r>
            <a:r>
              <a:rPr lang="en-US" dirty="0"/>
              <a:t>has many configuration values, with sensible defaults, and a few conventions when getting started</a:t>
            </a:r>
            <a:r>
              <a:rPr lang="en-US" dirty="0" smtClean="0"/>
              <a:t>.</a:t>
            </a:r>
          </a:p>
          <a:p>
            <a:pPr marL="0" indent="0">
              <a:buNone/>
            </a:pPr>
            <a:r>
              <a:rPr lang="en-US" dirty="0" smtClean="0"/>
              <a:t>By </a:t>
            </a:r>
            <a:r>
              <a:rPr lang="en-US" dirty="0"/>
              <a:t>convention, </a:t>
            </a:r>
            <a:r>
              <a:rPr lang="en-US" b="1" dirty="0"/>
              <a:t>templates and static files are stored in subdirectories </a:t>
            </a:r>
            <a:r>
              <a:rPr lang="en-US" dirty="0"/>
              <a:t>within the application’s Python source tree, with the names </a:t>
            </a:r>
            <a:r>
              <a:rPr lang="en-US" b="1" dirty="0"/>
              <a:t>templates</a:t>
            </a:r>
            <a:r>
              <a:rPr lang="en-US" dirty="0"/>
              <a:t> and </a:t>
            </a:r>
            <a:r>
              <a:rPr lang="en-US" b="1" dirty="0"/>
              <a:t>static</a:t>
            </a:r>
            <a:r>
              <a:rPr lang="en-US" dirty="0"/>
              <a:t> respectively</a:t>
            </a:r>
            <a:r>
              <a:rPr lang="en-US" dirty="0" smtClean="0"/>
              <a:t>.</a:t>
            </a:r>
          </a:p>
          <a:p>
            <a:pPr marL="0" indent="0">
              <a:buNone/>
            </a:pPr>
            <a:r>
              <a:rPr lang="en-US" dirty="0" smtClean="0"/>
              <a:t>While </a:t>
            </a:r>
            <a:r>
              <a:rPr lang="en-US" dirty="0"/>
              <a:t>this can be changed, you usually don’t have to, especially when getting started.</a:t>
            </a:r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val="123626149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08716" y="654175"/>
            <a:ext cx="11355761" cy="525970"/>
          </a:xfrm>
        </p:spPr>
        <p:txBody>
          <a:bodyPr/>
          <a:lstStyle/>
          <a:p>
            <a:r>
              <a:rPr lang="en-US" dirty="0"/>
              <a:t>Installation</a:t>
            </a:r>
            <a:endParaRPr lang="uk-UA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0"/>
          </p:nvPr>
        </p:nvSpPr>
        <p:spPr>
          <a:xfrm>
            <a:off x="501801" y="1479644"/>
            <a:ext cx="11352277" cy="585718"/>
          </a:xfrm>
        </p:spPr>
        <p:txBody>
          <a:bodyPr/>
          <a:lstStyle/>
          <a:p>
            <a:pPr marL="0" indent="0">
              <a:buNone/>
            </a:pPr>
            <a:r>
              <a:rPr lang="en-US" sz="1800" dirty="0" smtClean="0"/>
              <a:t>1. Install </a:t>
            </a:r>
            <a:r>
              <a:rPr lang="en-US" sz="1800" dirty="0" err="1"/>
              <a:t>Virtualenv</a:t>
            </a:r>
            <a:endParaRPr lang="en-US" sz="1800" dirty="0"/>
          </a:p>
          <a:p>
            <a:endParaRPr lang="uk-UA" dirty="0"/>
          </a:p>
        </p:txBody>
      </p:sp>
      <p:sp>
        <p:nvSpPr>
          <p:cNvPr id="4" name="Rectangle 3"/>
          <p:cNvSpPr/>
          <p:nvPr/>
        </p:nvSpPr>
        <p:spPr>
          <a:xfrm>
            <a:off x="6267540" y="3099277"/>
            <a:ext cx="4052170" cy="923330"/>
          </a:xfrm>
          <a:prstGeom prst="rect">
            <a:avLst/>
          </a:prstGeom>
          <a:solidFill>
            <a:schemeClr val="bg2">
              <a:lumMod val="95000"/>
            </a:schemeClr>
          </a:solidFill>
          <a:ln>
            <a:solidFill>
              <a:srgbClr val="0070C0"/>
            </a:solidFill>
          </a:ln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US" dirty="0"/>
              <a:t>$ </a:t>
            </a:r>
            <a:r>
              <a:rPr lang="en-US" dirty="0" smtClean="0"/>
              <a:t> pip </a:t>
            </a:r>
            <a:r>
              <a:rPr lang="en-US" dirty="0"/>
              <a:t>install </a:t>
            </a:r>
            <a:r>
              <a:rPr lang="en-US" dirty="0" err="1" smtClean="0"/>
              <a:t>virtualenv</a:t>
            </a:r>
            <a:endParaRPr lang="en-US" dirty="0" smtClean="0"/>
          </a:p>
          <a:p>
            <a:r>
              <a:rPr lang="en-US" dirty="0"/>
              <a:t>$ </a:t>
            </a:r>
            <a:r>
              <a:rPr lang="en-US" dirty="0" smtClean="0"/>
              <a:t> </a:t>
            </a:r>
            <a:r>
              <a:rPr lang="uk-UA" altLang="uk-UA" dirty="0" smtClean="0">
                <a:solidFill>
                  <a:srgbClr val="3E4349"/>
                </a:solidFill>
                <a:latin typeface="Consolas" panose="020B0609020204030204" pitchFamily="49" charset="0"/>
              </a:rPr>
              <a:t>python3 -m </a:t>
            </a:r>
            <a:r>
              <a:rPr lang="uk-UA" altLang="uk-UA" dirty="0" err="1" smtClean="0">
                <a:solidFill>
                  <a:srgbClr val="3E4349"/>
                </a:solidFill>
                <a:latin typeface="Consolas" panose="020B0609020204030204" pitchFamily="49" charset="0"/>
              </a:rPr>
              <a:t>venv</a:t>
            </a:r>
            <a:r>
              <a:rPr lang="uk-UA" altLang="uk-UA" dirty="0" smtClean="0">
                <a:solidFill>
                  <a:srgbClr val="3E4349"/>
                </a:solidFill>
                <a:latin typeface="Consolas" panose="020B0609020204030204" pitchFamily="49" charset="0"/>
              </a:rPr>
              <a:t> </a:t>
            </a:r>
            <a:r>
              <a:rPr lang="uk-UA" altLang="uk-UA" dirty="0" err="1" smtClean="0">
                <a:solidFill>
                  <a:srgbClr val="3E4349"/>
                </a:solidFill>
                <a:latin typeface="Consolas" panose="020B0609020204030204" pitchFamily="49" charset="0"/>
              </a:rPr>
              <a:t>venv</a:t>
            </a:r>
            <a:r>
              <a:rPr lang="uk-UA" altLang="uk-UA" sz="100" dirty="0" smtClean="0">
                <a:solidFill>
                  <a:schemeClr val="tx1"/>
                </a:solidFill>
              </a:rPr>
              <a:t> </a:t>
            </a:r>
            <a:endParaRPr lang="uk-UA" altLang="uk-UA" sz="800" dirty="0" smtClean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 marL="285750" indent="-285750">
              <a:buFont typeface="Wingdings" panose="05000000000000000000" pitchFamily="2" charset="2"/>
              <a:buChar char="Ø"/>
            </a:pPr>
            <a:endParaRPr lang="uk-UA" dirty="0"/>
          </a:p>
        </p:txBody>
      </p:sp>
      <p:sp>
        <p:nvSpPr>
          <p:cNvPr id="5" name="Rectangle 4"/>
          <p:cNvSpPr/>
          <p:nvPr/>
        </p:nvSpPr>
        <p:spPr>
          <a:xfrm>
            <a:off x="2864287" y="3067674"/>
            <a:ext cx="2462790" cy="923330"/>
          </a:xfrm>
          <a:prstGeom prst="rect">
            <a:avLst/>
          </a:prstGeom>
          <a:solidFill>
            <a:schemeClr val="bg2">
              <a:lumMod val="95000"/>
            </a:schemeClr>
          </a:solidFill>
          <a:ln>
            <a:solidFill>
              <a:srgbClr val="0070C0"/>
            </a:solidFill>
          </a:ln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US" dirty="0"/>
              <a:t>$ </a:t>
            </a:r>
            <a:r>
              <a:rPr lang="en-US" dirty="0" err="1"/>
              <a:t>mkdir</a:t>
            </a:r>
            <a:r>
              <a:rPr lang="en-US" dirty="0"/>
              <a:t> </a:t>
            </a:r>
            <a:r>
              <a:rPr lang="en-US" dirty="0" err="1"/>
              <a:t>myproject</a:t>
            </a:r>
            <a:endParaRPr lang="en-US" dirty="0"/>
          </a:p>
          <a:p>
            <a:r>
              <a:rPr lang="en-US" dirty="0"/>
              <a:t>$ cd </a:t>
            </a:r>
            <a:r>
              <a:rPr lang="en-US" dirty="0" err="1"/>
              <a:t>myproject</a:t>
            </a:r>
            <a:endParaRPr lang="en-US" dirty="0"/>
          </a:p>
          <a:p>
            <a:r>
              <a:rPr lang="en-US" dirty="0"/>
              <a:t>$ </a:t>
            </a:r>
            <a:r>
              <a:rPr lang="en-US" dirty="0" err="1"/>
              <a:t>virtualenv</a:t>
            </a:r>
            <a:r>
              <a:rPr lang="en-US" dirty="0"/>
              <a:t> </a:t>
            </a:r>
            <a:r>
              <a:rPr lang="en-US" dirty="0" err="1"/>
              <a:t>venv</a:t>
            </a:r>
            <a:endParaRPr lang="uk-UA" dirty="0"/>
          </a:p>
        </p:txBody>
      </p:sp>
      <p:sp>
        <p:nvSpPr>
          <p:cNvPr id="6" name="Rectangle 5"/>
          <p:cNvSpPr/>
          <p:nvPr/>
        </p:nvSpPr>
        <p:spPr>
          <a:xfrm>
            <a:off x="1335313" y="4748808"/>
            <a:ext cx="2504404" cy="369332"/>
          </a:xfrm>
          <a:prstGeom prst="rect">
            <a:avLst/>
          </a:prstGeom>
          <a:solidFill>
            <a:schemeClr val="bg2">
              <a:lumMod val="95000"/>
            </a:schemeClr>
          </a:solidFill>
          <a:ln>
            <a:solidFill>
              <a:srgbClr val="0070C0"/>
            </a:solidFill>
          </a:ln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none">
            <a:spAutoFit/>
          </a:bodyPr>
          <a:lstStyle/>
          <a:p>
            <a:r>
              <a:rPr lang="en-US" dirty="0"/>
              <a:t>$ </a:t>
            </a:r>
            <a:r>
              <a:rPr lang="en-US" dirty="0" err="1"/>
              <a:t>venv</a:t>
            </a:r>
            <a:r>
              <a:rPr lang="en-US" dirty="0"/>
              <a:t>\Scripts\activate</a:t>
            </a:r>
            <a:endParaRPr lang="uk-UA" dirty="0"/>
          </a:p>
        </p:txBody>
      </p:sp>
      <p:sp>
        <p:nvSpPr>
          <p:cNvPr id="8" name="Rectangle 7"/>
          <p:cNvSpPr/>
          <p:nvPr/>
        </p:nvSpPr>
        <p:spPr>
          <a:xfrm>
            <a:off x="1335313" y="5793124"/>
            <a:ext cx="1740285" cy="369332"/>
          </a:xfrm>
          <a:prstGeom prst="rect">
            <a:avLst/>
          </a:prstGeom>
          <a:solidFill>
            <a:schemeClr val="bg2">
              <a:lumMod val="95000"/>
            </a:schemeClr>
          </a:solidFill>
          <a:ln>
            <a:solidFill>
              <a:srgbClr val="0070C0"/>
            </a:solidFill>
          </a:ln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none">
            <a:spAutoFit/>
          </a:bodyPr>
          <a:lstStyle/>
          <a:p>
            <a:r>
              <a:rPr lang="en-US" dirty="0"/>
              <a:t>pip install Flask</a:t>
            </a:r>
            <a:endParaRPr lang="uk-UA" dirty="0"/>
          </a:p>
        </p:txBody>
      </p:sp>
      <p:sp>
        <p:nvSpPr>
          <p:cNvPr id="9" name="Rectangle 8"/>
          <p:cNvSpPr/>
          <p:nvPr/>
        </p:nvSpPr>
        <p:spPr>
          <a:xfrm>
            <a:off x="501800" y="2256059"/>
            <a:ext cx="11173074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smtClean="0"/>
              <a:t>2. Once </a:t>
            </a:r>
            <a:r>
              <a:rPr lang="en-US" dirty="0"/>
              <a:t>you have </a:t>
            </a:r>
            <a:r>
              <a:rPr lang="en-US" dirty="0" err="1"/>
              <a:t>virtualenv</a:t>
            </a:r>
            <a:r>
              <a:rPr lang="en-US" dirty="0"/>
              <a:t> installed, just fire up a shell and create your own environment. </a:t>
            </a:r>
            <a:r>
              <a:rPr lang="en-US" dirty="0" smtClean="0"/>
              <a:t>Create a </a:t>
            </a:r>
            <a:r>
              <a:rPr lang="en-US" dirty="0"/>
              <a:t>project folder and a </a:t>
            </a:r>
            <a:r>
              <a:rPr lang="en-US" dirty="0" err="1"/>
              <a:t>venv</a:t>
            </a:r>
            <a:r>
              <a:rPr lang="en-US" dirty="0"/>
              <a:t> folder within:</a:t>
            </a:r>
            <a:endParaRPr lang="uk-UA" dirty="0"/>
          </a:p>
        </p:txBody>
      </p:sp>
      <p:sp>
        <p:nvSpPr>
          <p:cNvPr id="10" name="Rectangle 9"/>
          <p:cNvSpPr/>
          <p:nvPr/>
        </p:nvSpPr>
        <p:spPr>
          <a:xfrm>
            <a:off x="501800" y="4274685"/>
            <a:ext cx="1135227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smtClean="0"/>
              <a:t>3. Now</a:t>
            </a:r>
            <a:r>
              <a:rPr lang="en-US" dirty="0"/>
              <a:t>, whenever you want to work on a project, you only have to activate the corresponding environment.</a:t>
            </a:r>
            <a:endParaRPr lang="uk-UA" dirty="0"/>
          </a:p>
        </p:txBody>
      </p:sp>
      <p:sp>
        <p:nvSpPr>
          <p:cNvPr id="12" name="Rectangle 11"/>
          <p:cNvSpPr/>
          <p:nvPr/>
        </p:nvSpPr>
        <p:spPr>
          <a:xfrm>
            <a:off x="501800" y="5270966"/>
            <a:ext cx="1025323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smtClean="0"/>
              <a:t>4. Enter </a:t>
            </a:r>
            <a:r>
              <a:rPr lang="en-US" dirty="0"/>
              <a:t>the following command to get Flask activated in your </a:t>
            </a:r>
            <a:r>
              <a:rPr lang="en-US" dirty="0" err="1"/>
              <a:t>virtualenv</a:t>
            </a:r>
            <a:r>
              <a:rPr lang="en-US" dirty="0"/>
              <a:t>:</a:t>
            </a:r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val="66082340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12201" y="568470"/>
            <a:ext cx="11355761" cy="525970"/>
          </a:xfrm>
        </p:spPr>
        <p:txBody>
          <a:bodyPr/>
          <a:lstStyle/>
          <a:p>
            <a:r>
              <a:rPr lang="en-US" dirty="0"/>
              <a:t>A Minimal Application</a:t>
            </a:r>
            <a:endParaRPr lang="uk-UA" dirty="0"/>
          </a:p>
        </p:txBody>
      </p:sp>
      <p:sp>
        <p:nvSpPr>
          <p:cNvPr id="4" name="Rectangle 3"/>
          <p:cNvSpPr/>
          <p:nvPr/>
        </p:nvSpPr>
        <p:spPr>
          <a:xfrm>
            <a:off x="578459" y="2664783"/>
            <a:ext cx="3942391" cy="1754326"/>
          </a:xfrm>
          <a:prstGeom prst="rect">
            <a:avLst/>
          </a:prstGeom>
          <a:solidFill>
            <a:schemeClr val="bg2">
              <a:lumMod val="95000"/>
            </a:schemeClr>
          </a:solidFill>
          <a:ln>
            <a:solidFill>
              <a:srgbClr val="0070C0"/>
            </a:solidFill>
          </a:ln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US" dirty="0"/>
              <a:t>from flask import Flask</a:t>
            </a:r>
          </a:p>
          <a:p>
            <a:r>
              <a:rPr lang="en-US" dirty="0"/>
              <a:t>app = Flask(__name__)</a:t>
            </a:r>
          </a:p>
          <a:p>
            <a:endParaRPr lang="en-US" dirty="0"/>
          </a:p>
          <a:p>
            <a:r>
              <a:rPr lang="en-US" dirty="0"/>
              <a:t>@</a:t>
            </a:r>
            <a:r>
              <a:rPr lang="en-US" dirty="0" err="1"/>
              <a:t>app.route</a:t>
            </a:r>
            <a:r>
              <a:rPr lang="en-US" dirty="0"/>
              <a:t>('/')</a:t>
            </a:r>
          </a:p>
          <a:p>
            <a:r>
              <a:rPr lang="en-US" dirty="0" err="1"/>
              <a:t>def</a:t>
            </a:r>
            <a:r>
              <a:rPr lang="en-US" dirty="0"/>
              <a:t> </a:t>
            </a:r>
            <a:r>
              <a:rPr lang="en-US" dirty="0" err="1"/>
              <a:t>hello_world</a:t>
            </a:r>
            <a:r>
              <a:rPr lang="en-US" dirty="0"/>
              <a:t>():</a:t>
            </a:r>
          </a:p>
          <a:p>
            <a:r>
              <a:rPr lang="en-US" dirty="0"/>
              <a:t>    return 'Hello, World!'</a:t>
            </a:r>
            <a:endParaRPr lang="uk-UA" dirty="0"/>
          </a:p>
        </p:txBody>
      </p:sp>
      <p:sp>
        <p:nvSpPr>
          <p:cNvPr id="5" name="Rectangle 4"/>
          <p:cNvSpPr/>
          <p:nvPr/>
        </p:nvSpPr>
        <p:spPr>
          <a:xfrm>
            <a:off x="455899" y="1261783"/>
            <a:ext cx="4228036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Just </a:t>
            </a:r>
            <a:r>
              <a:rPr lang="en-US" dirty="0" smtClean="0"/>
              <a:t>save next code as</a:t>
            </a:r>
            <a:r>
              <a:rPr lang="en-US" b="1" dirty="0" smtClean="0"/>
              <a:t> </a:t>
            </a:r>
            <a:r>
              <a:rPr lang="en-US" b="1" dirty="0"/>
              <a:t>hello.py </a:t>
            </a:r>
            <a:r>
              <a:rPr lang="en-US" dirty="0"/>
              <a:t>or something similar. </a:t>
            </a:r>
            <a:r>
              <a:rPr lang="en-US" dirty="0" smtClean="0"/>
              <a:t>!Make </a:t>
            </a:r>
            <a:r>
              <a:rPr lang="en-US" dirty="0"/>
              <a:t>sure to not call your application flask.py because this would conflict with Flask itself.</a:t>
            </a:r>
            <a:endParaRPr lang="uk-UA" dirty="0"/>
          </a:p>
        </p:txBody>
      </p:sp>
      <p:sp>
        <p:nvSpPr>
          <p:cNvPr id="6" name="Rectangle 5"/>
          <p:cNvSpPr/>
          <p:nvPr/>
        </p:nvSpPr>
        <p:spPr>
          <a:xfrm>
            <a:off x="5096406" y="900228"/>
            <a:ext cx="6096000" cy="4801314"/>
          </a:xfrm>
          <a:prstGeom prst="rect">
            <a:avLst/>
          </a:prstGeom>
          <a:solidFill>
            <a:schemeClr val="bg2">
              <a:lumMod val="95000"/>
            </a:schemeClr>
          </a:solidFill>
          <a:ln>
            <a:solidFill>
              <a:srgbClr val="0070C0"/>
            </a:solidFill>
          </a:ln>
        </p:spPr>
        <p:style>
          <a:lnRef idx="1">
            <a:schemeClr val="accent3"/>
          </a:lnRef>
          <a:fillRef idx="2">
            <a:schemeClr val="accent3"/>
          </a:fillRef>
          <a:effectRef idx="1">
            <a:schemeClr val="accent3"/>
          </a:effectRef>
          <a:fontRef idx="minor">
            <a:schemeClr val="dk1"/>
          </a:fontRef>
        </p:style>
        <p:txBody>
          <a:bodyPr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US" dirty="0" smtClean="0"/>
              <a:t>We </a:t>
            </a:r>
            <a:r>
              <a:rPr lang="en-US" b="1" dirty="0"/>
              <a:t>imported the Flask class</a:t>
            </a:r>
            <a:r>
              <a:rPr lang="en-US" dirty="0"/>
              <a:t>. An instance of this class will be our </a:t>
            </a:r>
            <a:r>
              <a:rPr lang="en-US" b="1" dirty="0"/>
              <a:t>WSGI application</a:t>
            </a:r>
            <a:r>
              <a:rPr lang="en-US" dirty="0"/>
              <a:t>.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Next we </a:t>
            </a:r>
            <a:r>
              <a:rPr lang="en-US" b="1" dirty="0"/>
              <a:t>create an instance of this class</a:t>
            </a:r>
            <a:r>
              <a:rPr lang="en-US" dirty="0"/>
              <a:t>. The first argument is the name of the application’s module or package. If you are using a single module (as in this example), you should use __name__ because depending on if it’s started as application or imported as module the name will be different ('__main__' versus the actual import name). This is needed so that Flask knows where to look for templates, static files, and so </a:t>
            </a:r>
            <a:r>
              <a:rPr lang="en-US" dirty="0" smtClean="0"/>
              <a:t>on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 smtClean="0"/>
              <a:t>We </a:t>
            </a:r>
            <a:r>
              <a:rPr lang="en-US" dirty="0"/>
              <a:t>then use </a:t>
            </a:r>
            <a:r>
              <a:rPr lang="en-US" b="1" dirty="0"/>
              <a:t>the route() decorator </a:t>
            </a:r>
            <a:r>
              <a:rPr lang="en-US" dirty="0"/>
              <a:t>to tell Flask what URL should trigger our function.</a:t>
            </a:r>
          </a:p>
          <a:p>
            <a:pPr marL="342900" indent="-342900">
              <a:buFont typeface="+mj-lt"/>
              <a:buAutoNum type="arabicPeriod"/>
            </a:pPr>
            <a:r>
              <a:rPr lang="en-US" dirty="0"/>
              <a:t>The function is given a name which is also used to </a:t>
            </a:r>
            <a:r>
              <a:rPr lang="en-US" b="1" dirty="0"/>
              <a:t>generate URLs </a:t>
            </a:r>
            <a:r>
              <a:rPr lang="en-US" dirty="0"/>
              <a:t>for that particular function, and </a:t>
            </a:r>
            <a:r>
              <a:rPr lang="en-US" b="1" dirty="0"/>
              <a:t>returns the message </a:t>
            </a:r>
            <a:r>
              <a:rPr lang="en-US" dirty="0"/>
              <a:t>we want to display in the user’s browser.</a:t>
            </a:r>
            <a:endParaRPr lang="uk-UA" dirty="0"/>
          </a:p>
        </p:txBody>
      </p:sp>
      <p:sp>
        <p:nvSpPr>
          <p:cNvPr id="7" name="Rectangle 6"/>
          <p:cNvSpPr/>
          <p:nvPr/>
        </p:nvSpPr>
        <p:spPr>
          <a:xfrm>
            <a:off x="578458" y="4621780"/>
            <a:ext cx="3942391" cy="646331"/>
          </a:xfrm>
          <a:prstGeom prst="rect">
            <a:avLst/>
          </a:prstGeom>
          <a:solidFill>
            <a:schemeClr val="bg2">
              <a:lumMod val="95000"/>
            </a:schemeClr>
          </a:solidFill>
          <a:ln>
            <a:solidFill>
              <a:srgbClr val="0070C0"/>
            </a:solidFill>
          </a:ln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US" dirty="0"/>
              <a:t>if __name__ == '__main__':</a:t>
            </a:r>
          </a:p>
          <a:p>
            <a:r>
              <a:rPr lang="en-US" dirty="0"/>
              <a:t>    </a:t>
            </a:r>
            <a:r>
              <a:rPr lang="en-US" dirty="0" err="1" smtClean="0"/>
              <a:t>app.run</a:t>
            </a:r>
            <a:r>
              <a:rPr lang="en-US" dirty="0" smtClean="0"/>
              <a:t>()</a:t>
            </a:r>
            <a:endParaRPr lang="uk-UA" dirty="0"/>
          </a:p>
        </p:txBody>
      </p:sp>
      <p:sp>
        <p:nvSpPr>
          <p:cNvPr id="8" name="Rectangle 7"/>
          <p:cNvSpPr/>
          <p:nvPr/>
        </p:nvSpPr>
        <p:spPr>
          <a:xfrm>
            <a:off x="578458" y="5516876"/>
            <a:ext cx="2970557" cy="369332"/>
          </a:xfrm>
          <a:prstGeom prst="rect">
            <a:avLst/>
          </a:prstGeom>
          <a:solidFill>
            <a:schemeClr val="bg2">
              <a:lumMod val="95000"/>
            </a:schemeClr>
          </a:solidFill>
          <a:ln>
            <a:solidFill>
              <a:srgbClr val="0070C0"/>
            </a:solidFill>
          </a:ln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none">
            <a:spAutoFit/>
          </a:bodyPr>
          <a:lstStyle/>
          <a:p>
            <a:r>
              <a:rPr lang="en-US" dirty="0" smtClean="0"/>
              <a:t>Terminal: $ python </a:t>
            </a:r>
            <a:r>
              <a:rPr lang="en-US" dirty="0"/>
              <a:t>hello.py</a:t>
            </a:r>
          </a:p>
        </p:txBody>
      </p:sp>
    </p:spTree>
    <p:extLst>
      <p:ext uri="{BB962C8B-B14F-4D97-AF65-F5344CB8AC3E}">
        <p14:creationId xmlns:p14="http://schemas.microsoft.com/office/powerpoint/2010/main" val="13729120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08716" y="627847"/>
            <a:ext cx="11355761" cy="525970"/>
          </a:xfrm>
        </p:spPr>
        <p:txBody>
          <a:bodyPr/>
          <a:lstStyle/>
          <a:p>
            <a:r>
              <a:rPr lang="en-US" dirty="0"/>
              <a:t>Routing</a:t>
            </a:r>
            <a:endParaRPr lang="uk-UA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0"/>
          </p:nvPr>
        </p:nvSpPr>
        <p:spPr>
          <a:xfrm>
            <a:off x="408716" y="1357758"/>
            <a:ext cx="11352277" cy="1800369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Modern web applications have beautiful URLs. This helps people remember the </a:t>
            </a:r>
            <a:r>
              <a:rPr lang="en-US" dirty="0" smtClean="0"/>
              <a:t>URLs.</a:t>
            </a:r>
          </a:p>
          <a:p>
            <a:pPr marL="0" indent="0">
              <a:buNone/>
            </a:pPr>
            <a:r>
              <a:rPr lang="en-US" dirty="0"/>
              <a:t>As you have seen above, the </a:t>
            </a:r>
            <a:r>
              <a:rPr lang="en-US" b="1" dirty="0"/>
              <a:t>route()</a:t>
            </a:r>
            <a:r>
              <a:rPr lang="en-US" dirty="0"/>
              <a:t> decorator is used to bind a function to a URL.</a:t>
            </a:r>
            <a:endParaRPr lang="uk-UA" dirty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uk-UA" dirty="0"/>
          </a:p>
        </p:txBody>
      </p:sp>
      <p:sp>
        <p:nvSpPr>
          <p:cNvPr id="6" name="Rectangle 5"/>
          <p:cNvSpPr/>
          <p:nvPr/>
        </p:nvSpPr>
        <p:spPr>
          <a:xfrm>
            <a:off x="1186410" y="3298958"/>
            <a:ext cx="6096000" cy="2031325"/>
          </a:xfrm>
          <a:prstGeom prst="rect">
            <a:avLst/>
          </a:prstGeom>
          <a:solidFill>
            <a:schemeClr val="bg2">
              <a:lumMod val="95000"/>
            </a:schemeClr>
          </a:solidFill>
          <a:ln>
            <a:solidFill>
              <a:srgbClr val="0070C0"/>
            </a:solidFill>
          </a:ln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>
            <a:spAutoFit/>
          </a:bodyPr>
          <a:lstStyle/>
          <a:p>
            <a:r>
              <a:rPr lang="en-US" dirty="0"/>
              <a:t>@</a:t>
            </a:r>
            <a:r>
              <a:rPr lang="en-US" dirty="0" err="1"/>
              <a:t>app.route</a:t>
            </a:r>
            <a:r>
              <a:rPr lang="en-US" dirty="0"/>
              <a:t>('/')</a:t>
            </a:r>
          </a:p>
          <a:p>
            <a:r>
              <a:rPr lang="en-US" dirty="0" err="1"/>
              <a:t>def</a:t>
            </a:r>
            <a:r>
              <a:rPr lang="en-US" dirty="0"/>
              <a:t> index():</a:t>
            </a:r>
          </a:p>
          <a:p>
            <a:r>
              <a:rPr lang="en-US" dirty="0"/>
              <a:t>    return 'Index Page'</a:t>
            </a:r>
          </a:p>
          <a:p>
            <a:endParaRPr lang="en-US" dirty="0"/>
          </a:p>
          <a:p>
            <a:r>
              <a:rPr lang="en-US" dirty="0"/>
              <a:t>@</a:t>
            </a:r>
            <a:r>
              <a:rPr lang="en-US" dirty="0" err="1"/>
              <a:t>app.route</a:t>
            </a:r>
            <a:r>
              <a:rPr lang="en-US" dirty="0"/>
              <a:t>('/hello')</a:t>
            </a:r>
          </a:p>
          <a:p>
            <a:r>
              <a:rPr lang="en-US" dirty="0" err="1"/>
              <a:t>def</a:t>
            </a:r>
            <a:r>
              <a:rPr lang="en-US" dirty="0"/>
              <a:t> hello():</a:t>
            </a:r>
          </a:p>
          <a:p>
            <a:r>
              <a:rPr lang="en-US" dirty="0"/>
              <a:t>    return 'Hello, World'</a:t>
            </a:r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val="130004199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29150" y="593040"/>
            <a:ext cx="11355761" cy="525970"/>
          </a:xfrm>
        </p:spPr>
        <p:txBody>
          <a:bodyPr/>
          <a:lstStyle/>
          <a:p>
            <a:r>
              <a:rPr lang="en-US" dirty="0"/>
              <a:t>Variable Rules</a:t>
            </a:r>
            <a:endParaRPr lang="uk-UA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0"/>
          </p:nvPr>
        </p:nvSpPr>
        <p:spPr>
          <a:xfrm>
            <a:off x="532634" y="1442651"/>
            <a:ext cx="11352277" cy="1800369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To add variable parts to a URL you can mark these special sections as </a:t>
            </a:r>
            <a:r>
              <a:rPr lang="en-US" b="1" dirty="0"/>
              <a:t>&lt;</a:t>
            </a:r>
            <a:r>
              <a:rPr lang="en-US" b="1" dirty="0" err="1"/>
              <a:t>variable_name</a:t>
            </a:r>
            <a:r>
              <a:rPr lang="en-US" b="1" dirty="0"/>
              <a:t>&gt;</a:t>
            </a:r>
            <a:r>
              <a:rPr lang="en-US" dirty="0"/>
              <a:t>. Such a part is then passed as a keyword argument to your function. Optionally a converter can be used by specifying a rule with </a:t>
            </a:r>
            <a:r>
              <a:rPr lang="en-US" b="1" dirty="0"/>
              <a:t>&lt;</a:t>
            </a:r>
            <a:r>
              <a:rPr lang="en-US" b="1" dirty="0" err="1"/>
              <a:t>converter:variable_name</a:t>
            </a:r>
            <a:r>
              <a:rPr lang="en-US" b="1" dirty="0" smtClean="0"/>
              <a:t>&gt;</a:t>
            </a:r>
            <a:endParaRPr lang="uk-UA" b="1" dirty="0"/>
          </a:p>
        </p:txBody>
      </p:sp>
      <p:sp>
        <p:nvSpPr>
          <p:cNvPr id="4" name="Rectangle 3"/>
          <p:cNvSpPr/>
          <p:nvPr/>
        </p:nvSpPr>
        <p:spPr>
          <a:xfrm>
            <a:off x="529150" y="3251427"/>
            <a:ext cx="6096000" cy="2585323"/>
          </a:xfrm>
          <a:prstGeom prst="rect">
            <a:avLst/>
          </a:prstGeom>
          <a:solidFill>
            <a:schemeClr val="bg2">
              <a:lumMod val="95000"/>
            </a:schemeClr>
          </a:solidFill>
          <a:ln>
            <a:solidFill>
              <a:srgbClr val="0070C0"/>
            </a:solidFill>
          </a:ln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>
            <a:spAutoFit/>
          </a:bodyPr>
          <a:lstStyle/>
          <a:p>
            <a:r>
              <a:rPr lang="en-US" dirty="0"/>
              <a:t>@</a:t>
            </a:r>
            <a:r>
              <a:rPr lang="en-US" dirty="0" err="1"/>
              <a:t>app.route</a:t>
            </a:r>
            <a:r>
              <a:rPr lang="en-US" dirty="0"/>
              <a:t>('/user/&lt;username&gt;')</a:t>
            </a:r>
          </a:p>
          <a:p>
            <a:r>
              <a:rPr lang="en-US" dirty="0" err="1"/>
              <a:t>def</a:t>
            </a:r>
            <a:r>
              <a:rPr lang="en-US" dirty="0"/>
              <a:t> </a:t>
            </a:r>
            <a:r>
              <a:rPr lang="en-US" dirty="0" err="1"/>
              <a:t>show_user_profile</a:t>
            </a:r>
            <a:r>
              <a:rPr lang="en-US" dirty="0"/>
              <a:t>(username):</a:t>
            </a:r>
          </a:p>
          <a:p>
            <a:r>
              <a:rPr lang="en-US" dirty="0"/>
              <a:t>    # show the user profile for that user</a:t>
            </a:r>
          </a:p>
          <a:p>
            <a:r>
              <a:rPr lang="en-US" dirty="0"/>
              <a:t>    return 'User %s' % username</a:t>
            </a:r>
          </a:p>
          <a:p>
            <a:endParaRPr lang="en-US" dirty="0"/>
          </a:p>
          <a:p>
            <a:r>
              <a:rPr lang="en-US" dirty="0"/>
              <a:t>@</a:t>
            </a:r>
            <a:r>
              <a:rPr lang="en-US" dirty="0" err="1"/>
              <a:t>app.route</a:t>
            </a:r>
            <a:r>
              <a:rPr lang="en-US" dirty="0"/>
              <a:t>('/post/&lt;</a:t>
            </a:r>
            <a:r>
              <a:rPr lang="en-US" dirty="0" err="1"/>
              <a:t>int:post_id</a:t>
            </a:r>
            <a:r>
              <a:rPr lang="en-US" dirty="0"/>
              <a:t>&gt;')</a:t>
            </a:r>
          </a:p>
          <a:p>
            <a:r>
              <a:rPr lang="en-US" dirty="0" err="1"/>
              <a:t>def</a:t>
            </a:r>
            <a:r>
              <a:rPr lang="en-US" dirty="0"/>
              <a:t> </a:t>
            </a:r>
            <a:r>
              <a:rPr lang="en-US" dirty="0" err="1"/>
              <a:t>show_post</a:t>
            </a:r>
            <a:r>
              <a:rPr lang="en-US" dirty="0"/>
              <a:t>(</a:t>
            </a:r>
            <a:r>
              <a:rPr lang="en-US" dirty="0" err="1"/>
              <a:t>post_id</a:t>
            </a:r>
            <a:r>
              <a:rPr lang="en-US" dirty="0"/>
              <a:t>):</a:t>
            </a:r>
          </a:p>
          <a:p>
            <a:r>
              <a:rPr lang="en-US" dirty="0"/>
              <a:t>    # show the post with the given id, the id is an integer</a:t>
            </a:r>
          </a:p>
          <a:p>
            <a:r>
              <a:rPr lang="en-US" dirty="0"/>
              <a:t>    return 'Post %d' % </a:t>
            </a:r>
            <a:r>
              <a:rPr lang="en-US" dirty="0" err="1"/>
              <a:t>post_id</a:t>
            </a:r>
            <a:endParaRPr lang="uk-UA" dirty="0"/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93278276"/>
              </p:ext>
            </p:extLst>
          </p:nvPr>
        </p:nvGraphicFramePr>
        <p:xfrm>
          <a:off x="6925569" y="3446808"/>
          <a:ext cx="4814448" cy="2194560"/>
        </p:xfrm>
        <a:graphic>
          <a:graphicData uri="http://schemas.openxmlformats.org/drawingml/2006/table">
            <a:tbl>
              <a:tblPr/>
              <a:tblGrid>
                <a:gridCol w="91474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89970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l"/>
                      <a:r>
                        <a:rPr lang="en-US" i="1" dirty="0">
                          <a:effectLst/>
                        </a:rPr>
                        <a:t>string</a:t>
                      </a:r>
                      <a:endParaRPr lang="en-US" dirty="0">
                        <a:effectLst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88888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8888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8888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8888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>
                          <a:effectLst/>
                        </a:rPr>
                        <a:t>accepts any text without a </a:t>
                      </a:r>
                      <a:r>
                        <a:rPr lang="en-US" dirty="0" smtClean="0">
                          <a:effectLst/>
                        </a:rPr>
                        <a:t>slash</a:t>
                      </a:r>
                      <a:endParaRPr lang="en-US" dirty="0">
                        <a:effectLst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88888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8888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8888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8888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/>
                      <a:r>
                        <a:rPr lang="en-US" i="1">
                          <a:effectLst/>
                        </a:rPr>
                        <a:t>int</a:t>
                      </a:r>
                      <a:endParaRPr lang="en-US">
                        <a:effectLst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88888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8888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8888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8888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effectLst/>
                        </a:rPr>
                        <a:t>accepts integers</a:t>
                      </a:r>
                    </a:p>
                  </a:txBody>
                  <a:tcPr anchor="ctr">
                    <a:lnL w="6350" cap="flat" cmpd="sng" algn="ctr">
                      <a:solidFill>
                        <a:srgbClr val="88888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8888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8888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8888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/>
                      <a:r>
                        <a:rPr lang="en-US" i="1" dirty="0">
                          <a:effectLst/>
                        </a:rPr>
                        <a:t>float</a:t>
                      </a:r>
                      <a:endParaRPr lang="en-US" dirty="0">
                        <a:effectLst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88888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8888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8888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8888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effectLst/>
                        </a:rPr>
                        <a:t>like int but for floating point values</a:t>
                      </a:r>
                    </a:p>
                  </a:txBody>
                  <a:tcPr anchor="ctr">
                    <a:lnL w="6350" cap="flat" cmpd="sng" algn="ctr">
                      <a:solidFill>
                        <a:srgbClr val="88888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8888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8888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8888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/>
                      <a:r>
                        <a:rPr lang="en-US" i="1">
                          <a:effectLst/>
                        </a:rPr>
                        <a:t>path</a:t>
                      </a:r>
                      <a:endParaRPr lang="en-US">
                        <a:effectLst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88888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8888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8888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8888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effectLst/>
                        </a:rPr>
                        <a:t>like the default but also accepts slashes</a:t>
                      </a:r>
                    </a:p>
                  </a:txBody>
                  <a:tcPr anchor="ctr">
                    <a:lnL w="6350" cap="flat" cmpd="sng" algn="ctr">
                      <a:solidFill>
                        <a:srgbClr val="88888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8888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8888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8888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/>
                      <a:r>
                        <a:rPr lang="en-US" i="1">
                          <a:effectLst/>
                        </a:rPr>
                        <a:t>any</a:t>
                      </a:r>
                      <a:endParaRPr lang="en-US">
                        <a:effectLst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88888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8888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8888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8888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>
                          <a:effectLst/>
                        </a:rPr>
                        <a:t>matches one of the items provided</a:t>
                      </a:r>
                    </a:p>
                  </a:txBody>
                  <a:tcPr anchor="ctr">
                    <a:lnL w="6350" cap="flat" cmpd="sng" algn="ctr">
                      <a:solidFill>
                        <a:srgbClr val="88888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8888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8888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8888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l"/>
                      <a:r>
                        <a:rPr lang="en-US" i="1">
                          <a:effectLst/>
                        </a:rPr>
                        <a:t>uuid</a:t>
                      </a:r>
                      <a:endParaRPr lang="en-US">
                        <a:effectLst/>
                      </a:endParaRPr>
                    </a:p>
                  </a:txBody>
                  <a:tcPr anchor="ctr">
                    <a:lnL w="6350" cap="flat" cmpd="sng" algn="ctr">
                      <a:solidFill>
                        <a:srgbClr val="88888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8888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8888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8888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dirty="0">
                          <a:effectLst/>
                        </a:rPr>
                        <a:t>accepts UUID strings</a:t>
                      </a:r>
                    </a:p>
                  </a:txBody>
                  <a:tcPr anchor="ctr">
                    <a:lnL w="6350" cap="flat" cmpd="sng" algn="ctr">
                      <a:solidFill>
                        <a:srgbClr val="88888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88888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88888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888888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6" name="Rectangle 1"/>
          <p:cNvSpPr>
            <a:spLocks noChangeArrowheads="1"/>
          </p:cNvSpPr>
          <p:nvPr/>
        </p:nvSpPr>
        <p:spPr bwMode="auto">
          <a:xfrm>
            <a:off x="7127449" y="3627850"/>
            <a:ext cx="5170600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uk-UA" altLang="uk-UA" sz="18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/>
            </a:r>
            <a:br>
              <a:rPr kumimoji="0" lang="uk-UA" altLang="uk-UA" sz="1800" b="0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endParaRPr kumimoji="0" lang="uk-UA" altLang="uk-UA" sz="18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2443429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9063" y="283462"/>
            <a:ext cx="11355761" cy="525970"/>
          </a:xfrm>
        </p:spPr>
        <p:txBody>
          <a:bodyPr/>
          <a:lstStyle/>
          <a:p>
            <a:r>
              <a:rPr lang="en-US" dirty="0"/>
              <a:t>URL Building</a:t>
            </a:r>
            <a:endParaRPr lang="uk-UA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0"/>
          </p:nvPr>
        </p:nvSpPr>
        <p:spPr>
          <a:xfrm>
            <a:off x="6136943" y="1227128"/>
            <a:ext cx="5360803" cy="397036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To build a URL to a specific function you can use the </a:t>
            </a:r>
            <a:r>
              <a:rPr lang="en-US" b="1" dirty="0" err="1"/>
              <a:t>url_for</a:t>
            </a:r>
            <a:r>
              <a:rPr lang="en-US" b="1" dirty="0"/>
              <a:t>() </a:t>
            </a:r>
            <a:r>
              <a:rPr lang="en-US" dirty="0"/>
              <a:t>function</a:t>
            </a:r>
            <a:r>
              <a:rPr lang="en-US" dirty="0" smtClean="0"/>
              <a:t>.</a:t>
            </a:r>
          </a:p>
          <a:p>
            <a:pPr marL="0" indent="0">
              <a:buNone/>
            </a:pPr>
            <a:r>
              <a:rPr lang="en-US" dirty="0"/>
              <a:t>first argument </a:t>
            </a:r>
            <a:r>
              <a:rPr lang="en-US" dirty="0" smtClean="0"/>
              <a:t>- the </a:t>
            </a:r>
            <a:r>
              <a:rPr lang="en-US" b="1" dirty="0"/>
              <a:t>name of the function </a:t>
            </a:r>
            <a:endParaRPr lang="en-US" b="1" dirty="0" smtClean="0"/>
          </a:p>
          <a:p>
            <a:pPr marL="0" indent="0">
              <a:buNone/>
            </a:pPr>
            <a:r>
              <a:rPr lang="en-US" dirty="0" err="1" smtClean="0"/>
              <a:t>thecond</a:t>
            </a:r>
            <a:r>
              <a:rPr lang="en-US" dirty="0" smtClean="0"/>
              <a:t> argument </a:t>
            </a:r>
            <a:r>
              <a:rPr lang="en-US" dirty="0"/>
              <a:t>- number of </a:t>
            </a:r>
            <a:r>
              <a:rPr lang="en-US" b="1" dirty="0"/>
              <a:t>keyword </a:t>
            </a:r>
            <a:r>
              <a:rPr lang="en-US" b="1" dirty="0" smtClean="0"/>
              <a:t>arguments</a:t>
            </a:r>
            <a:endParaRPr lang="uk-UA" dirty="0"/>
          </a:p>
        </p:txBody>
      </p:sp>
      <p:sp>
        <p:nvSpPr>
          <p:cNvPr id="5" name="Rectangle 4"/>
          <p:cNvSpPr/>
          <p:nvPr/>
        </p:nvSpPr>
        <p:spPr>
          <a:xfrm>
            <a:off x="459063" y="809432"/>
            <a:ext cx="5484627" cy="5909310"/>
          </a:xfrm>
          <a:prstGeom prst="rect">
            <a:avLst/>
          </a:prstGeom>
          <a:solidFill>
            <a:schemeClr val="bg2">
              <a:lumMod val="95000"/>
            </a:schemeClr>
          </a:solidFill>
          <a:ln>
            <a:solidFill>
              <a:srgbClr val="0070C0"/>
            </a:solidFill>
          </a:ln>
        </p:spPr>
        <p:style>
          <a:lnRef idx="1">
            <a:schemeClr val="accent4"/>
          </a:lnRef>
          <a:fillRef idx="2">
            <a:schemeClr val="accent4"/>
          </a:fillRef>
          <a:effectRef idx="1">
            <a:schemeClr val="accent4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r>
              <a:rPr lang="en-US" dirty="0"/>
              <a:t>&gt;&gt;&gt; from flask import Flask, </a:t>
            </a:r>
            <a:r>
              <a:rPr lang="en-US" dirty="0" err="1"/>
              <a:t>url_for</a:t>
            </a:r>
            <a:endParaRPr lang="en-US" dirty="0"/>
          </a:p>
          <a:p>
            <a:r>
              <a:rPr lang="en-US" dirty="0"/>
              <a:t>&gt;&gt;&gt; app = Flask(__name__)</a:t>
            </a:r>
          </a:p>
          <a:p>
            <a:r>
              <a:rPr lang="en-US" dirty="0"/>
              <a:t>&gt;&gt;&gt; @</a:t>
            </a:r>
            <a:r>
              <a:rPr lang="en-US" dirty="0" err="1"/>
              <a:t>app.route</a:t>
            </a:r>
            <a:r>
              <a:rPr lang="en-US" dirty="0"/>
              <a:t>('/')</a:t>
            </a:r>
          </a:p>
          <a:p>
            <a:r>
              <a:rPr lang="en-US" dirty="0"/>
              <a:t>... </a:t>
            </a:r>
            <a:r>
              <a:rPr lang="en-US" dirty="0" err="1"/>
              <a:t>def</a:t>
            </a:r>
            <a:r>
              <a:rPr lang="en-US" dirty="0"/>
              <a:t> index(): pass</a:t>
            </a:r>
          </a:p>
          <a:p>
            <a:endParaRPr lang="en-US" dirty="0" smtClean="0"/>
          </a:p>
          <a:p>
            <a:r>
              <a:rPr lang="en-US" dirty="0" smtClean="0"/>
              <a:t>&gt;&gt;&gt; </a:t>
            </a:r>
            <a:r>
              <a:rPr lang="en-US" dirty="0"/>
              <a:t>@</a:t>
            </a:r>
            <a:r>
              <a:rPr lang="en-US" dirty="0" err="1"/>
              <a:t>app.route</a:t>
            </a:r>
            <a:r>
              <a:rPr lang="en-US" dirty="0"/>
              <a:t>('/login')</a:t>
            </a:r>
          </a:p>
          <a:p>
            <a:r>
              <a:rPr lang="en-US" dirty="0"/>
              <a:t>... </a:t>
            </a:r>
            <a:r>
              <a:rPr lang="en-US" dirty="0" err="1"/>
              <a:t>def</a:t>
            </a:r>
            <a:r>
              <a:rPr lang="en-US" dirty="0"/>
              <a:t> login(): pass</a:t>
            </a:r>
          </a:p>
          <a:p>
            <a:endParaRPr lang="en-US" dirty="0" smtClean="0"/>
          </a:p>
          <a:p>
            <a:r>
              <a:rPr lang="en-US" dirty="0" smtClean="0"/>
              <a:t>&gt;&gt;&gt; </a:t>
            </a:r>
            <a:r>
              <a:rPr lang="en-US" dirty="0"/>
              <a:t>@</a:t>
            </a:r>
            <a:r>
              <a:rPr lang="en-US" dirty="0" err="1"/>
              <a:t>app.route</a:t>
            </a:r>
            <a:r>
              <a:rPr lang="en-US" dirty="0"/>
              <a:t>('/user/&lt;username&gt;')</a:t>
            </a:r>
          </a:p>
          <a:p>
            <a:r>
              <a:rPr lang="en-US" dirty="0"/>
              <a:t>... </a:t>
            </a:r>
            <a:r>
              <a:rPr lang="en-US" dirty="0" err="1"/>
              <a:t>def</a:t>
            </a:r>
            <a:r>
              <a:rPr lang="en-US" dirty="0"/>
              <a:t> profile(username): pass</a:t>
            </a:r>
          </a:p>
          <a:p>
            <a:endParaRPr lang="en-US" dirty="0" smtClean="0"/>
          </a:p>
          <a:p>
            <a:r>
              <a:rPr lang="en-US" dirty="0" smtClean="0"/>
              <a:t>&gt;&gt;&gt; </a:t>
            </a:r>
            <a:r>
              <a:rPr lang="en-US" dirty="0"/>
              <a:t>with </a:t>
            </a:r>
            <a:r>
              <a:rPr lang="en-US" dirty="0" err="1"/>
              <a:t>app.test_request_context</a:t>
            </a:r>
            <a:r>
              <a:rPr lang="en-US" dirty="0"/>
              <a:t>():</a:t>
            </a:r>
          </a:p>
          <a:p>
            <a:r>
              <a:rPr lang="en-US" dirty="0"/>
              <a:t>...  print </a:t>
            </a:r>
            <a:r>
              <a:rPr lang="en-US" dirty="0" err="1"/>
              <a:t>url_for</a:t>
            </a:r>
            <a:r>
              <a:rPr lang="en-US" dirty="0"/>
              <a:t>('index')</a:t>
            </a:r>
          </a:p>
          <a:p>
            <a:r>
              <a:rPr lang="en-US" dirty="0"/>
              <a:t>...  print </a:t>
            </a:r>
            <a:r>
              <a:rPr lang="en-US" dirty="0" err="1"/>
              <a:t>url_for</a:t>
            </a:r>
            <a:r>
              <a:rPr lang="en-US" dirty="0"/>
              <a:t>('login')</a:t>
            </a:r>
          </a:p>
          <a:p>
            <a:r>
              <a:rPr lang="en-US" dirty="0"/>
              <a:t>...  print </a:t>
            </a:r>
            <a:r>
              <a:rPr lang="en-US" dirty="0" err="1"/>
              <a:t>url_for</a:t>
            </a:r>
            <a:r>
              <a:rPr lang="en-US" dirty="0"/>
              <a:t>('login', next='/')</a:t>
            </a:r>
          </a:p>
          <a:p>
            <a:r>
              <a:rPr lang="en-US" dirty="0"/>
              <a:t>...  print </a:t>
            </a:r>
            <a:r>
              <a:rPr lang="en-US" dirty="0" err="1"/>
              <a:t>url_for</a:t>
            </a:r>
            <a:r>
              <a:rPr lang="en-US" dirty="0"/>
              <a:t>('profile', username='John Doe</a:t>
            </a:r>
            <a:r>
              <a:rPr lang="en-US" dirty="0" smtClean="0"/>
              <a:t>')</a:t>
            </a:r>
          </a:p>
          <a:p>
            <a:endParaRPr lang="en-US" dirty="0"/>
          </a:p>
          <a:p>
            <a:r>
              <a:rPr lang="en-US" dirty="0"/>
              <a:t>/</a:t>
            </a:r>
          </a:p>
          <a:p>
            <a:r>
              <a:rPr lang="en-US" dirty="0"/>
              <a:t>/login</a:t>
            </a:r>
          </a:p>
          <a:p>
            <a:r>
              <a:rPr lang="en-US" dirty="0"/>
              <a:t>/</a:t>
            </a:r>
            <a:r>
              <a:rPr lang="en-US" dirty="0" err="1"/>
              <a:t>login?next</a:t>
            </a:r>
            <a:r>
              <a:rPr lang="en-US" dirty="0"/>
              <a:t>=/</a:t>
            </a:r>
          </a:p>
          <a:p>
            <a:r>
              <a:rPr lang="en-US" dirty="0"/>
              <a:t>/user/John%20Doe</a:t>
            </a:r>
            <a:endParaRPr lang="uk-UA" dirty="0"/>
          </a:p>
        </p:txBody>
      </p:sp>
    </p:spTree>
    <p:extLst>
      <p:ext uri="{BB962C8B-B14F-4D97-AF65-F5344CB8AC3E}">
        <p14:creationId xmlns:p14="http://schemas.microsoft.com/office/powerpoint/2010/main" val="687168389"/>
      </p:ext>
    </p:extLst>
  </p:cSld>
  <p:clrMapOvr>
    <a:masterClrMapping/>
  </p:clrMapOvr>
</p:sld>
</file>

<file path=ppt/theme/theme1.xml><?xml version="1.0" encoding="utf-8"?>
<a:theme xmlns:a="http://schemas.openxmlformats.org/drawingml/2006/main" name="DARK THEME">
  <a:themeElements>
    <a:clrScheme name="SOFTSERVE">
      <a:dk1>
        <a:sysClr val="windowText" lastClr="000000"/>
      </a:dk1>
      <a:lt1>
        <a:sysClr val="window" lastClr="FFFFFF"/>
      </a:lt1>
      <a:dk2>
        <a:srgbClr val="000000"/>
      </a:dk2>
      <a:lt2>
        <a:srgbClr val="FFFFFF"/>
      </a:lt2>
      <a:accent1>
        <a:srgbClr val="00B188"/>
      </a:accent1>
      <a:accent2>
        <a:srgbClr val="9F26B5"/>
      </a:accent2>
      <a:accent3>
        <a:srgbClr val="4E5FAB"/>
      </a:accent3>
      <a:accent4>
        <a:srgbClr val="95D600"/>
      </a:accent4>
      <a:accent5>
        <a:srgbClr val="D41B5D"/>
      </a:accent5>
      <a:accent6>
        <a:srgbClr val="00A6CE"/>
      </a:accent6>
      <a:hlink>
        <a:srgbClr val="00A6CE"/>
      </a:hlink>
      <a:folHlink>
        <a:srgbClr val="4E5FAB"/>
      </a:folHlink>
    </a:clrScheme>
    <a:fontScheme name="SOFTSERVE">
      <a:majorFont>
        <a:latin typeface="Proxima Nova Black"/>
        <a:ea typeface=""/>
        <a:cs typeface=""/>
      </a:majorFont>
      <a:minorFont>
        <a:latin typeface="Open Sans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New-Template" id="{4566493B-E0D1-4B6D-BB2B-D667728FAECA}" vid="{F81C9E1D-7833-467B-A721-F1A02C4664AB}"/>
    </a:ext>
  </a:extLst>
</a:theme>
</file>

<file path=ppt/theme/theme2.xml><?xml version="1.0" encoding="utf-8"?>
<a:theme xmlns:a="http://schemas.openxmlformats.org/drawingml/2006/main" name="LIGHT-THEME">
  <a:themeElements>
    <a:clrScheme name="SOFTSERVE">
      <a:dk1>
        <a:sysClr val="windowText" lastClr="000000"/>
      </a:dk1>
      <a:lt1>
        <a:sysClr val="window" lastClr="FFFFFF"/>
      </a:lt1>
      <a:dk2>
        <a:srgbClr val="000000"/>
      </a:dk2>
      <a:lt2>
        <a:srgbClr val="FFFFFF"/>
      </a:lt2>
      <a:accent1>
        <a:srgbClr val="00B188"/>
      </a:accent1>
      <a:accent2>
        <a:srgbClr val="9F26B5"/>
      </a:accent2>
      <a:accent3>
        <a:srgbClr val="4E5FAB"/>
      </a:accent3>
      <a:accent4>
        <a:srgbClr val="95D600"/>
      </a:accent4>
      <a:accent5>
        <a:srgbClr val="D41B5D"/>
      </a:accent5>
      <a:accent6>
        <a:srgbClr val="00A6CE"/>
      </a:accent6>
      <a:hlink>
        <a:srgbClr val="00A6CE"/>
      </a:hlink>
      <a:folHlink>
        <a:srgbClr val="4E5FAB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New-Template" id="{4566493B-E0D1-4B6D-BB2B-D667728FAECA}" vid="{25F14842-CDC1-4C49-AF1B-A06CF522D39B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x041a__x043e__x043c__x0435__x0442__x0430__x0440_ xmlns="835f28f2-30f1-4728-84d2-86d96e143488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Документ" ma:contentTypeID="0x0101004195FC54A15F344D83577B1CDDD67A5D" ma:contentTypeVersion="9" ma:contentTypeDescription="Создание документа." ma:contentTypeScope="" ma:versionID="961ec8db58076c7d3e9f84b9cd82fd45">
  <xsd:schema xmlns:xsd="http://www.w3.org/2001/XMLSchema" xmlns:xs="http://www.w3.org/2001/XMLSchema" xmlns:p="http://schemas.microsoft.com/office/2006/metadata/properties" xmlns:ns2="341e6018-ac0a-4dfb-8409-db9e0d25502e" xmlns:ns3="835f28f2-30f1-4728-84d2-86d96e143488" targetNamespace="http://schemas.microsoft.com/office/2006/metadata/properties" ma:root="true" ma:fieldsID="bd9f0c80ada20ee560e77d723f3ef44e" ns2:_="" ns3:_="">
    <xsd:import namespace="341e6018-ac0a-4dfb-8409-db9e0d25502e"/>
    <xsd:import namespace="835f28f2-30f1-4728-84d2-86d96e143488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2:SharedWithDetails" minOccurs="0"/>
                <xsd:element ref="ns3:MediaServiceMetadata" minOccurs="0"/>
                <xsd:element ref="ns3:MediaServiceFastMetadata" minOccurs="0"/>
                <xsd:element ref="ns3:MediaServiceDateTaken" minOccurs="0"/>
                <xsd:element ref="ns3:MediaServiceAutoTags" minOccurs="0"/>
                <xsd:element ref="ns3:MediaServiceLocation" minOccurs="0"/>
                <xsd:element ref="ns3:MediaServiceOCR" minOccurs="0"/>
                <xsd:element ref="ns3:_x041a__x043e__x043c__x0435__x0442__x0430__x0440_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41e6018-ac0a-4dfb-8409-db9e0d25502e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Общий доступ с использованием" ma:description="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Совместно с подробностями" ma:description="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35f28f2-30f1-4728-84d2-86d96e14348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0" nillable="true" ma:displayName="MediaServiceMetadata" ma:description="" ma:hidden="true" ma:internalName="MediaServiceMetadata" ma:readOnly="true">
      <xsd:simpleType>
        <xsd:restriction base="dms:Note"/>
      </xsd:simpleType>
    </xsd:element>
    <xsd:element name="MediaServiceFastMetadata" ma:index="11" nillable="true" ma:displayName="MediaServiceFastMetadata" ma:description="" ma:hidden="true" ma:internalName="MediaServiceFastMetadata" ma:readOnly="true">
      <xsd:simpleType>
        <xsd:restriction base="dms:Note"/>
      </xsd:simpleType>
    </xsd:element>
    <xsd:element name="MediaServiceDateTaken" ma:index="12" nillable="true" ma:displayName="MediaServiceDateTaken" ma:description="" ma:hidden="true" ma:internalName="MediaServiceDateTaken" ma:readOnly="true">
      <xsd:simpleType>
        <xsd:restriction base="dms:Text"/>
      </xsd:simpleType>
    </xsd:element>
    <xsd:element name="MediaServiceAutoTags" ma:index="13" nillable="true" ma:displayName="MediaServiceAutoTags" ma:description="" ma:internalName="MediaServiceAutoTags" ma:readOnly="true">
      <xsd:simpleType>
        <xsd:restriction base="dms:Text"/>
      </xsd:simpleType>
    </xsd:element>
    <xsd:element name="MediaServiceLocation" ma:index="14" nillable="true" ma:displayName="MediaServiceLocation" ma:description="" ma:internalName="MediaServiceLocation" ma:readOnly="true">
      <xsd:simpleType>
        <xsd:restriction base="dms:Text"/>
      </xsd:simpleType>
    </xsd:element>
    <xsd:element name="MediaServiceOCR" ma:index="15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_x041a__x043e__x043c__x0435__x0442__x0430__x0440_" ma:index="16" nillable="true" ma:displayName="Кометар" ma:internalName="_x041a__x043e__x043c__x0435__x0442__x0430__x0440_">
      <xsd:simpleType>
        <xsd:restriction base="dms:Text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Тип контента"/>
        <xsd:element ref="dc:title" minOccurs="0" maxOccurs="1" ma:index="4" ma:displayName="Название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296B3B9E-03D8-4766-BF45-6129617CF026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B3A1340B-3A1B-4156-ADE3-51DF6C2C795D}">
  <ds:schemaRefs>
    <ds:schemaRef ds:uri="http://schemas.microsoft.com/office/2006/documentManagement/types"/>
    <ds:schemaRef ds:uri="http://schemas.microsoft.com/office/2006/metadata/properties"/>
    <ds:schemaRef ds:uri="835f28f2-30f1-4728-84d2-86d96e143488"/>
    <ds:schemaRef ds:uri="http://purl.org/dc/terms/"/>
    <ds:schemaRef ds:uri="http://purl.org/dc/dcmitype/"/>
    <ds:schemaRef ds:uri="http://schemas.microsoft.com/office/infopath/2007/PartnerControls"/>
    <ds:schemaRef ds:uri="http://schemas.openxmlformats.org/package/2006/metadata/core-properties"/>
    <ds:schemaRef ds:uri="341e6018-ac0a-4dfb-8409-db9e0d25502e"/>
    <ds:schemaRef ds:uri="http://www.w3.org/XML/1998/namespace"/>
    <ds:schemaRef ds:uri="http://purl.org/dc/elements/1.1/"/>
  </ds:schemaRefs>
</ds:datastoreItem>
</file>

<file path=customXml/itemProps3.xml><?xml version="1.0" encoding="utf-8"?>
<ds:datastoreItem xmlns:ds="http://schemas.openxmlformats.org/officeDocument/2006/customXml" ds:itemID="{CAFDAB34-20E1-438F-BCB2-ECDA5496F36D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341e6018-ac0a-4dfb-8409-db9e0d25502e"/>
    <ds:schemaRef ds:uri="835f28f2-30f1-4728-84d2-86d96e143488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Template-MM-02-JAN-2018</Template>
  <TotalTime>2035</TotalTime>
  <Words>1436</Words>
  <Application>Microsoft Office PowerPoint</Application>
  <PresentationFormat>Widescreen</PresentationFormat>
  <Paragraphs>248</Paragraphs>
  <Slides>18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11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18</vt:i4>
      </vt:variant>
    </vt:vector>
  </HeadingPairs>
  <TitlesOfParts>
    <vt:vector size="31" baseType="lpstr">
      <vt:lpstr>Wingdings</vt:lpstr>
      <vt:lpstr>Tahoma</vt:lpstr>
      <vt:lpstr>Open Sans</vt:lpstr>
      <vt:lpstr>Georgia</vt:lpstr>
      <vt:lpstr>Garamond</vt:lpstr>
      <vt:lpstr>Segoe UI</vt:lpstr>
      <vt:lpstr>Arial</vt:lpstr>
      <vt:lpstr>Consolas</vt:lpstr>
      <vt:lpstr>Calibri Light</vt:lpstr>
      <vt:lpstr>Proxima Nova Black</vt:lpstr>
      <vt:lpstr>Calibri</vt:lpstr>
      <vt:lpstr>DARK THEME</vt:lpstr>
      <vt:lpstr>LIGHT-THEME</vt:lpstr>
      <vt:lpstr>PYTHON CORE FLASK</vt:lpstr>
      <vt:lpstr>Flask</vt:lpstr>
      <vt:lpstr>Flask Architecture</vt:lpstr>
      <vt:lpstr>Configuration and Conventions </vt:lpstr>
      <vt:lpstr>Installation</vt:lpstr>
      <vt:lpstr>A Minimal Application</vt:lpstr>
      <vt:lpstr>Routing</vt:lpstr>
      <vt:lpstr>Variable Rules</vt:lpstr>
      <vt:lpstr>URL Building</vt:lpstr>
      <vt:lpstr>HTTP Methods</vt:lpstr>
      <vt:lpstr>Rendering Templates</vt:lpstr>
      <vt:lpstr>Static Files</vt:lpstr>
      <vt:lpstr>Flask-Bootstrap</vt:lpstr>
      <vt:lpstr>Sessions</vt:lpstr>
      <vt:lpstr>Deployment</vt:lpstr>
      <vt:lpstr>Documentation</vt:lpstr>
      <vt:lpstr>More questions ?</vt:lpstr>
      <vt:lpstr>THANK YOU  FOR ATTENTION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Viktoriya user</dc:creator>
  <cp:lastModifiedBy>Liubov Koliasa</cp:lastModifiedBy>
  <cp:revision>155</cp:revision>
  <dcterms:created xsi:type="dcterms:W3CDTF">2018-03-13T18:17:09Z</dcterms:created>
  <dcterms:modified xsi:type="dcterms:W3CDTF">2019-10-17T12:51:22Z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0x0101004195FC54A15F344D83577B1CDDD67A5D</vt:lpwstr>
  </property>
</Properties>
</file>